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63" r:id="rId1"/>
  </p:sldMasterIdLst>
  <p:notesMasterIdLst>
    <p:notesMasterId r:id="rId3"/>
  </p:notesMasterIdLst>
  <p:sldIdLst>
    <p:sldId id="701" r:id="rId2"/>
  </p:sldIdLst>
  <p:sldSz cx="10693400" cy="7561263"/>
  <p:notesSz cx="6797675" cy="9874250"/>
  <p:defaultTextStyle>
    <a:defPPr>
      <a:defRPr lang="ru-RU"/>
    </a:defPPr>
    <a:lvl1pPr marL="0" algn="l" defTabSz="104250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252" algn="l" defTabSz="104250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504" algn="l" defTabSz="104250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3756" algn="l" defTabSz="104250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008" algn="l" defTabSz="104250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6259" algn="l" defTabSz="104250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7512" algn="l" defTabSz="104250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8764" algn="l" defTabSz="104250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0015" algn="l" defTabSz="104250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16" userDrawn="1">
          <p15:clr>
            <a:srgbClr val="A4A3A4"/>
          </p15:clr>
        </p15:guide>
        <p15:guide id="3" orient="horz" pos="3110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092"/>
    <a:srgbClr val="A9CFDD"/>
    <a:srgbClr val="95B3D7"/>
    <a:srgbClr val="3D7E0C"/>
    <a:srgbClr val="EDEEEF"/>
    <a:srgbClr val="A99BBD"/>
    <a:srgbClr val="DCE6F2"/>
    <a:srgbClr val="E9EDF4"/>
    <a:srgbClr val="D0D8E8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0" autoAdjust="0"/>
    <p:restoredTop sz="91294" autoAdjust="0"/>
  </p:normalViewPr>
  <p:slideViewPr>
    <p:cSldViewPr showGuides="1">
      <p:cViewPr varScale="1">
        <p:scale>
          <a:sx n="96" d="100"/>
          <a:sy n="96" d="100"/>
        </p:scale>
        <p:origin x="1632" y="96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outlineViewPr>
    <p:cViewPr>
      <p:scale>
        <a:sx n="33" d="100"/>
        <a:sy n="33" d="100"/>
      </p:scale>
      <p:origin x="0" y="132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932" y="-96"/>
      </p:cViewPr>
      <p:guideLst>
        <p:guide orient="horz" pos="3108"/>
        <p:guide pos="2116"/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BA25FD-38B3-4EBB-BE77-6E816AC6B662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C5CBB6-6D96-4A66-9813-B14331A07390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3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21</a:t>
          </a:r>
          <a:endParaRPr lang="en-US" sz="3000" b="1" dirty="0" smtClean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3000" b="1" dirty="0" smtClean="0">
              <a:latin typeface="Arial" pitchFamily="34" charset="0"/>
              <a:cs typeface="Arial" pitchFamily="34" charset="0"/>
            </a:rPr>
            <a:t>1 квартал</a:t>
          </a:r>
          <a:endParaRPr lang="ru-RU" sz="3000" b="1" dirty="0">
            <a:latin typeface="Arial" pitchFamily="34" charset="0"/>
            <a:cs typeface="Arial" pitchFamily="34" charset="0"/>
          </a:endParaRPr>
        </a:p>
      </dgm:t>
    </dgm:pt>
    <dgm:pt modelId="{06742630-7007-4E34-81F6-4E40EDBF77F7}" type="parTrans" cxnId="{FD85930D-EAE8-4268-8F1C-59782E6A930D}">
      <dgm:prSet/>
      <dgm:spPr/>
      <dgm:t>
        <a:bodyPr/>
        <a:lstStyle/>
        <a:p>
          <a:endParaRPr lang="ru-RU"/>
        </a:p>
      </dgm:t>
    </dgm:pt>
    <dgm:pt modelId="{620D94AD-40F5-4817-A97E-C9F1CBD6C6B4}" type="sibTrans" cxnId="{FD85930D-EAE8-4268-8F1C-59782E6A930D}">
      <dgm:prSet/>
      <dgm:spPr/>
      <dgm:t>
        <a:bodyPr/>
        <a:lstStyle/>
        <a:p>
          <a:endParaRPr lang="ru-RU"/>
        </a:p>
      </dgm:t>
    </dgm:pt>
    <dgm:pt modelId="{4353ED62-639F-4D22-B53A-D9E4CAE162C9}">
      <dgm:prSet phldrT="[Текст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b="1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за январь </a:t>
          </a:r>
          <a:endParaRPr lang="en-US" b="1" dirty="0" smtClean="0">
            <a:solidFill>
              <a:srgbClr val="376092"/>
            </a:solidFill>
            <a:latin typeface="Arial" pitchFamily="34" charset="0"/>
            <a:ea typeface="+mj-ea"/>
            <a:cs typeface="Arial" pitchFamily="34" charset="0"/>
          </a:endParaRPr>
        </a:p>
        <a:p>
          <a:pPr rtl="0"/>
          <a:r>
            <a:rPr lang="ru-RU" b="1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по сроку 2</a:t>
          </a:r>
          <a:r>
            <a:rPr lang="en-US" b="1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6</a:t>
          </a:r>
          <a:r>
            <a:rPr lang="ru-RU" b="1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.0</a:t>
          </a:r>
          <a:r>
            <a:rPr lang="en-US" b="1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2</a:t>
          </a:r>
          <a:r>
            <a:rPr lang="ru-RU" b="1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.202</a:t>
          </a:r>
          <a:r>
            <a:rPr lang="en-US" b="1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4</a:t>
          </a:r>
          <a:r>
            <a:rPr lang="ru-RU" b="1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 </a:t>
          </a:r>
          <a:endParaRPr lang="en-US" b="1" dirty="0" smtClean="0">
            <a:solidFill>
              <a:srgbClr val="376092"/>
            </a:solidFill>
            <a:latin typeface="Arial" pitchFamily="34" charset="0"/>
            <a:ea typeface="+mj-ea"/>
            <a:cs typeface="Arial" pitchFamily="34" charset="0"/>
          </a:endParaRPr>
        </a:p>
        <a:p>
          <a:pPr rtl="0"/>
          <a:r>
            <a:rPr lang="en-US" b="1" dirty="0" smtClean="0">
              <a:solidFill>
                <a:srgbClr val="C00000"/>
              </a:solidFill>
              <a:latin typeface="Arial" pitchFamily="34" charset="0"/>
              <a:ea typeface="+mj-ea"/>
              <a:cs typeface="Arial" pitchFamily="34" charset="0"/>
            </a:rPr>
            <a:t>2</a:t>
          </a:r>
          <a:r>
            <a:rPr lang="ru-RU" b="1" dirty="0" smtClean="0">
              <a:solidFill>
                <a:srgbClr val="C00000"/>
              </a:solidFill>
              <a:latin typeface="Arial" pitchFamily="34" charset="0"/>
              <a:ea typeface="+mj-ea"/>
              <a:cs typeface="Arial" pitchFamily="34" charset="0"/>
            </a:rPr>
            <a:t>1/01</a:t>
          </a:r>
          <a:endParaRPr lang="ru-RU" dirty="0">
            <a:solidFill>
              <a:srgbClr val="C00000"/>
            </a:solidFill>
          </a:endParaRPr>
        </a:p>
      </dgm:t>
    </dgm:pt>
    <dgm:pt modelId="{4F9A1852-20C9-44AE-8BE3-1B4CA39867CC}" type="parTrans" cxnId="{F0111B89-90BD-4F27-951B-E473D36189DE}">
      <dgm:prSet/>
      <dgm:spPr/>
      <dgm:t>
        <a:bodyPr/>
        <a:lstStyle/>
        <a:p>
          <a:endParaRPr lang="ru-RU"/>
        </a:p>
      </dgm:t>
    </dgm:pt>
    <dgm:pt modelId="{085F4FC4-B160-48D4-B9F8-2036F23C3DD2}" type="sibTrans" cxnId="{F0111B89-90BD-4F27-951B-E473D36189DE}">
      <dgm:prSet/>
      <dgm:spPr/>
      <dgm:t>
        <a:bodyPr/>
        <a:lstStyle/>
        <a:p>
          <a:endParaRPr lang="ru-RU"/>
        </a:p>
      </dgm:t>
    </dgm:pt>
    <dgm:pt modelId="{D32A08C2-3E71-4737-8078-376CD34E3708}">
      <dgm:prSet phldrT="[Текст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b="1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за февраль</a:t>
          </a:r>
          <a:r>
            <a:rPr lang="en-US" b="1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 </a:t>
          </a:r>
        </a:p>
        <a:p>
          <a:pPr rtl="0"/>
          <a:r>
            <a:rPr lang="ru-RU" b="1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по сроку</a:t>
          </a:r>
          <a:r>
            <a:rPr lang="en-US" b="1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          </a:t>
          </a:r>
          <a:r>
            <a:rPr lang="ru-RU" b="1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 2</a:t>
          </a:r>
          <a:r>
            <a:rPr lang="en-US" b="1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5</a:t>
          </a:r>
          <a:r>
            <a:rPr lang="ru-RU" b="1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.0</a:t>
          </a:r>
          <a:r>
            <a:rPr lang="en-US" b="1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3</a:t>
          </a:r>
          <a:r>
            <a:rPr lang="ru-RU" b="1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 202</a:t>
          </a:r>
          <a:r>
            <a:rPr lang="en-US" b="1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4</a:t>
          </a:r>
          <a:r>
            <a:rPr lang="ru-RU" b="1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 </a:t>
          </a:r>
          <a:endParaRPr lang="en-US" b="1" dirty="0" smtClean="0">
            <a:solidFill>
              <a:srgbClr val="376092"/>
            </a:solidFill>
            <a:latin typeface="Arial" pitchFamily="34" charset="0"/>
            <a:ea typeface="+mj-ea"/>
            <a:cs typeface="Arial" pitchFamily="34" charset="0"/>
          </a:endParaRPr>
        </a:p>
        <a:p>
          <a:pPr rtl="0"/>
          <a:r>
            <a:rPr lang="en-US" b="1" dirty="0" smtClean="0">
              <a:solidFill>
                <a:srgbClr val="C00000"/>
              </a:solidFill>
              <a:latin typeface="Arial" pitchFamily="34" charset="0"/>
              <a:ea typeface="+mj-ea"/>
              <a:cs typeface="Arial" pitchFamily="34" charset="0"/>
            </a:rPr>
            <a:t>2</a:t>
          </a:r>
          <a:r>
            <a:rPr lang="ru-RU" b="1" dirty="0" smtClean="0">
              <a:solidFill>
                <a:srgbClr val="C00000"/>
              </a:solidFill>
              <a:latin typeface="Arial" pitchFamily="34" charset="0"/>
              <a:ea typeface="+mj-ea"/>
              <a:cs typeface="Arial" pitchFamily="34" charset="0"/>
            </a:rPr>
            <a:t>1/02</a:t>
          </a:r>
          <a:endParaRPr lang="ru-RU" dirty="0">
            <a:solidFill>
              <a:srgbClr val="C00000"/>
            </a:solidFill>
          </a:endParaRPr>
        </a:p>
      </dgm:t>
    </dgm:pt>
    <dgm:pt modelId="{8D3AF08B-BFB9-4A25-88BB-2062717045BB}" type="parTrans" cxnId="{DEE13746-F514-4B47-BC1A-CD337302C8B7}">
      <dgm:prSet/>
      <dgm:spPr/>
      <dgm:t>
        <a:bodyPr/>
        <a:lstStyle/>
        <a:p>
          <a:endParaRPr lang="ru-RU"/>
        </a:p>
      </dgm:t>
    </dgm:pt>
    <dgm:pt modelId="{8949246D-7785-4E93-98C5-443FA4AC5F28}" type="sibTrans" cxnId="{DEE13746-F514-4B47-BC1A-CD337302C8B7}">
      <dgm:prSet/>
      <dgm:spPr/>
      <dgm:t>
        <a:bodyPr/>
        <a:lstStyle/>
        <a:p>
          <a:endParaRPr lang="ru-RU"/>
        </a:p>
      </dgm:t>
    </dgm:pt>
    <dgm:pt modelId="{3F1807DB-1F40-4BFC-BB5E-7FEFFB1943B3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3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31</a:t>
          </a:r>
          <a:r>
            <a:rPr lang="ru-RU" sz="3000" b="1" dirty="0" smtClean="0">
              <a:latin typeface="Arial" pitchFamily="34" charset="0"/>
              <a:cs typeface="Arial" pitchFamily="34" charset="0"/>
            </a:rPr>
            <a:t> </a:t>
          </a:r>
        </a:p>
        <a:p>
          <a:pPr>
            <a:spcAft>
              <a:spcPts val="0"/>
            </a:spcAft>
          </a:pPr>
          <a:r>
            <a:rPr lang="ru-RU" sz="3000" b="1" dirty="0" smtClean="0">
              <a:latin typeface="Arial" pitchFamily="34" charset="0"/>
              <a:cs typeface="Arial" pitchFamily="34" charset="0"/>
            </a:rPr>
            <a:t>6 месяцев</a:t>
          </a:r>
          <a:endParaRPr lang="ru-RU" sz="3000" b="1" dirty="0">
            <a:latin typeface="Arial" pitchFamily="34" charset="0"/>
            <a:cs typeface="Arial" pitchFamily="34" charset="0"/>
          </a:endParaRPr>
        </a:p>
      </dgm:t>
    </dgm:pt>
    <dgm:pt modelId="{DC2DE2B8-EEA9-4386-825B-49FAB2FCF73C}" type="parTrans" cxnId="{548106EF-5590-444B-ADDC-9D8B3B297E27}">
      <dgm:prSet/>
      <dgm:spPr/>
      <dgm:t>
        <a:bodyPr/>
        <a:lstStyle/>
        <a:p>
          <a:endParaRPr lang="ru-RU"/>
        </a:p>
      </dgm:t>
    </dgm:pt>
    <dgm:pt modelId="{13000B56-79D9-42FB-A5EC-AA345479522A}" type="sibTrans" cxnId="{548106EF-5590-444B-ADDC-9D8B3B297E27}">
      <dgm:prSet/>
      <dgm:spPr/>
      <dgm:t>
        <a:bodyPr/>
        <a:lstStyle/>
        <a:p>
          <a:endParaRPr lang="ru-RU"/>
        </a:p>
      </dgm:t>
    </dgm:pt>
    <dgm:pt modelId="{0DF19493-6B29-4ACB-A857-928E355CD3FA}">
      <dgm:prSet phldrT="[Текст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за апрель</a:t>
          </a:r>
          <a:endParaRPr lang="en-US" b="1" dirty="0" smtClean="0">
            <a:solidFill>
              <a:srgbClr val="376092"/>
            </a:solidFill>
            <a:latin typeface="Arial" pitchFamily="34" charset="0"/>
            <a:cs typeface="Arial" pitchFamily="34" charset="0"/>
          </a:endParaRPr>
        </a:p>
        <a:p>
          <a:r>
            <a:rPr lang="ru-RU" b="1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по сроку  2</a:t>
          </a:r>
          <a:r>
            <a:rPr lang="en-US" b="1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7</a:t>
          </a:r>
          <a:r>
            <a:rPr lang="ru-RU" b="1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.0</a:t>
          </a:r>
          <a:r>
            <a:rPr lang="en-US" b="1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5</a:t>
          </a:r>
          <a:r>
            <a:rPr lang="ru-RU" b="1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.202</a:t>
          </a:r>
          <a:r>
            <a:rPr lang="en-US" b="1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4</a:t>
          </a:r>
        </a:p>
        <a:p>
          <a:r>
            <a:rPr lang="en-US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31</a:t>
          </a:r>
          <a:r>
            <a: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/01</a:t>
          </a:r>
          <a:endParaRPr lang="ru-RU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gm:t>
    </dgm:pt>
    <dgm:pt modelId="{EBB942F1-32A6-400C-902A-3725E8EB5DBA}" type="parTrans" cxnId="{AA8D5027-0A80-4209-B7AB-7A3FAEC87F2A}">
      <dgm:prSet/>
      <dgm:spPr/>
      <dgm:t>
        <a:bodyPr/>
        <a:lstStyle/>
        <a:p>
          <a:endParaRPr lang="ru-RU"/>
        </a:p>
      </dgm:t>
    </dgm:pt>
    <dgm:pt modelId="{C3273300-7FED-4934-9E3E-A51152C0A2C0}" type="sibTrans" cxnId="{AA8D5027-0A80-4209-B7AB-7A3FAEC87F2A}">
      <dgm:prSet/>
      <dgm:spPr/>
      <dgm:t>
        <a:bodyPr/>
        <a:lstStyle/>
        <a:p>
          <a:endParaRPr lang="ru-RU"/>
        </a:p>
      </dgm:t>
    </dgm:pt>
    <dgm:pt modelId="{23835525-5A2E-41D4-8A9C-7C37EB7C54AF}">
      <dgm:prSet phldrT="[Текст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за май </a:t>
          </a:r>
          <a:endParaRPr lang="en-US" b="1" dirty="0" smtClean="0">
            <a:solidFill>
              <a:srgbClr val="376092"/>
            </a:solidFill>
            <a:latin typeface="Arial" pitchFamily="34" charset="0"/>
            <a:cs typeface="Arial" pitchFamily="34" charset="0"/>
          </a:endParaRPr>
        </a:p>
        <a:p>
          <a:r>
            <a:rPr lang="ru-RU" b="1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по сроку 25.0</a:t>
          </a:r>
          <a:r>
            <a:rPr lang="en-US" b="1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6</a:t>
          </a:r>
          <a:r>
            <a:rPr lang="ru-RU" b="1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.202</a:t>
          </a:r>
          <a:r>
            <a:rPr lang="en-US" b="1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4</a:t>
          </a:r>
        </a:p>
        <a:p>
          <a:r>
            <a:rPr lang="en-US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31</a:t>
          </a:r>
          <a:r>
            <a: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/02</a:t>
          </a:r>
          <a:endParaRPr lang="ru-RU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gm:t>
    </dgm:pt>
    <dgm:pt modelId="{387006FE-B911-4332-A75E-1CC336F72513}" type="parTrans" cxnId="{890AA765-DCEF-4348-A976-AF0C218EAD1C}">
      <dgm:prSet/>
      <dgm:spPr/>
      <dgm:t>
        <a:bodyPr/>
        <a:lstStyle/>
        <a:p>
          <a:endParaRPr lang="ru-RU"/>
        </a:p>
      </dgm:t>
    </dgm:pt>
    <dgm:pt modelId="{63321A12-888E-4060-A530-D5F75B94858C}" type="sibTrans" cxnId="{890AA765-DCEF-4348-A976-AF0C218EAD1C}">
      <dgm:prSet/>
      <dgm:spPr/>
      <dgm:t>
        <a:bodyPr/>
        <a:lstStyle/>
        <a:p>
          <a:endParaRPr lang="ru-RU"/>
        </a:p>
      </dgm:t>
    </dgm:pt>
    <dgm:pt modelId="{C3700DEE-44DF-48E5-B8F5-4E3B05718DE1}">
      <dgm:prSet phldrT="[Текст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ru-RU" sz="3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33</a:t>
          </a:r>
          <a:r>
            <a:rPr lang="ru-RU" sz="3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</a:p>
        <a:p>
          <a:pPr>
            <a:spcAft>
              <a:spcPts val="0"/>
            </a:spcAft>
          </a:pPr>
          <a:r>
            <a:rPr lang="ru-RU" sz="3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9 месяцев</a:t>
          </a:r>
          <a:endParaRPr lang="ru-RU" sz="3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4F177F6-D51C-40A0-B0EB-84ABE388818B}" type="parTrans" cxnId="{5ED2BE7F-5A31-4C9E-A029-D261E82EAB60}">
      <dgm:prSet/>
      <dgm:spPr/>
      <dgm:t>
        <a:bodyPr/>
        <a:lstStyle/>
        <a:p>
          <a:endParaRPr lang="ru-RU"/>
        </a:p>
      </dgm:t>
    </dgm:pt>
    <dgm:pt modelId="{22A7F1BB-CCCC-4DA3-8023-55D51801E75A}" type="sibTrans" cxnId="{5ED2BE7F-5A31-4C9E-A029-D261E82EAB60}">
      <dgm:prSet/>
      <dgm:spPr/>
      <dgm:t>
        <a:bodyPr/>
        <a:lstStyle/>
        <a:p>
          <a:endParaRPr lang="ru-RU"/>
        </a:p>
      </dgm:t>
    </dgm:pt>
    <dgm:pt modelId="{80BB0ABB-C323-4AB4-8412-7922AB643A1C}">
      <dgm:prSet phldrT="[Текст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за июль</a:t>
          </a:r>
          <a:r>
            <a:rPr lang="en-US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endParaRPr lang="ru-RU" b="1" dirty="0" smtClean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по сроку 2</a:t>
          </a:r>
          <a:r>
            <a:rPr lang="en-US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6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.</a:t>
          </a:r>
          <a:r>
            <a:rPr lang="en-US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08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.202</a:t>
          </a:r>
          <a:r>
            <a:rPr lang="en-US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4</a:t>
          </a:r>
        </a:p>
        <a:p>
          <a:r>
            <a: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</a:t>
          </a:r>
          <a:r>
            <a:rPr lang="en-US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</a:t>
          </a:r>
          <a:r>
            <a: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/01 </a:t>
          </a:r>
          <a:endParaRPr lang="ru-RU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gm:t>
    </dgm:pt>
    <dgm:pt modelId="{FDB667D9-22EB-4099-B055-53E1E3199960}" type="parTrans" cxnId="{21DDE936-1EE1-46C0-AE64-B43AE8C79813}">
      <dgm:prSet/>
      <dgm:spPr/>
      <dgm:t>
        <a:bodyPr/>
        <a:lstStyle/>
        <a:p>
          <a:endParaRPr lang="ru-RU"/>
        </a:p>
      </dgm:t>
    </dgm:pt>
    <dgm:pt modelId="{FED3C189-0F48-4DA9-B874-40350270571F}" type="sibTrans" cxnId="{21DDE936-1EE1-46C0-AE64-B43AE8C79813}">
      <dgm:prSet/>
      <dgm:spPr/>
      <dgm:t>
        <a:bodyPr/>
        <a:lstStyle/>
        <a:p>
          <a:endParaRPr lang="ru-RU"/>
        </a:p>
      </dgm:t>
    </dgm:pt>
    <dgm:pt modelId="{829087E7-9F3D-496B-89EC-DB1CDCB4AE03}">
      <dgm:prSet phldrT="[Текст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за август</a:t>
          </a:r>
          <a:r>
            <a:rPr lang="en-US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</a:t>
          </a:r>
        </a:p>
        <a:p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по сроку 25.</a:t>
          </a:r>
          <a:r>
            <a:rPr lang="en-US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09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.202</a:t>
          </a:r>
          <a:r>
            <a:rPr lang="en-US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4 </a:t>
          </a:r>
        </a:p>
        <a:p>
          <a:r>
            <a:rPr lang="en-US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33</a:t>
          </a:r>
          <a:r>
            <a: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/02</a:t>
          </a:r>
          <a:endParaRPr lang="ru-RU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gm:t>
    </dgm:pt>
    <dgm:pt modelId="{FE205A58-8E16-40F2-82EA-C1E8BCC36F64}" type="parTrans" cxnId="{40F332B3-2917-41B5-9DA6-661AA00CF0A6}">
      <dgm:prSet/>
      <dgm:spPr/>
      <dgm:t>
        <a:bodyPr/>
        <a:lstStyle/>
        <a:p>
          <a:endParaRPr lang="ru-RU"/>
        </a:p>
      </dgm:t>
    </dgm:pt>
    <dgm:pt modelId="{3E8EF430-75BA-4C36-886E-5F01B88F057D}" type="sibTrans" cxnId="{40F332B3-2917-41B5-9DA6-661AA00CF0A6}">
      <dgm:prSet/>
      <dgm:spPr/>
      <dgm:t>
        <a:bodyPr/>
        <a:lstStyle/>
        <a:p>
          <a:endParaRPr lang="ru-RU"/>
        </a:p>
      </dgm:t>
    </dgm:pt>
    <dgm:pt modelId="{9FDCA364-F04D-493C-ABD2-E28B29BD1D55}">
      <dgm:prSet phldrT="[Текст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kumimoji="0" lang="ru-RU" b="1" i="0" u="none" strike="noStrike" cap="none" spc="0" normalizeH="0" baseline="0" noProof="0" dirty="0" smtClean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rPr>
            <a:t>за март </a:t>
          </a:r>
          <a:endParaRPr kumimoji="0" lang="en-US" b="1" i="0" u="none" strike="noStrike" cap="none" spc="0" normalizeH="0" baseline="0" noProof="0" dirty="0" smtClean="0">
            <a:ln>
              <a:noFill/>
            </a:ln>
            <a:solidFill>
              <a:srgbClr val="376092"/>
            </a:solidFill>
            <a:effectLst/>
            <a:uLnTx/>
            <a:uFillTx/>
            <a:latin typeface="Arial" pitchFamily="34" charset="0"/>
            <a:ea typeface="+mj-ea"/>
            <a:cs typeface="Arial" pitchFamily="34" charset="0"/>
          </a:endParaRPr>
        </a:p>
        <a:p>
          <a:pPr rtl="0"/>
          <a:r>
            <a:rPr kumimoji="0" lang="ru-RU" b="1" i="0" u="none" strike="noStrike" cap="none" spc="0" normalizeH="0" baseline="0" noProof="0" dirty="0" smtClean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rPr>
            <a:t>по сроку 25.0</a:t>
          </a:r>
          <a:r>
            <a:rPr kumimoji="0" lang="en-US" b="1" i="0" u="none" strike="noStrike" cap="none" spc="0" normalizeH="0" baseline="0" noProof="0" dirty="0" smtClean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rPr>
            <a:t>4</a:t>
          </a:r>
          <a:r>
            <a:rPr kumimoji="0" lang="ru-RU" b="1" i="0" u="none" strike="noStrike" cap="none" spc="0" normalizeH="0" baseline="0" noProof="0" dirty="0" smtClean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rPr>
            <a:t>.202</a:t>
          </a:r>
          <a:r>
            <a:rPr kumimoji="0" lang="en-US" b="1" i="0" u="none" strike="noStrike" cap="none" spc="0" normalizeH="0" baseline="0" noProof="0" dirty="0" smtClean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rPr>
            <a:t>4 </a:t>
          </a:r>
        </a:p>
        <a:p>
          <a:pPr rtl="0"/>
          <a:r>
            <a:rPr kumimoji="0" lang="en-US" b="1" i="0" u="none" strike="noStrike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rPr>
            <a:t>21/03</a:t>
          </a:r>
          <a:endParaRPr lang="ru-RU" dirty="0">
            <a:solidFill>
              <a:srgbClr val="C00000"/>
            </a:solidFill>
          </a:endParaRPr>
        </a:p>
      </dgm:t>
    </dgm:pt>
    <dgm:pt modelId="{91A83004-980F-473A-8201-000C259CD218}" type="parTrans" cxnId="{625C189B-7050-4965-8120-B2F6B72C397B}">
      <dgm:prSet/>
      <dgm:spPr/>
      <dgm:t>
        <a:bodyPr/>
        <a:lstStyle/>
        <a:p>
          <a:endParaRPr lang="ru-RU"/>
        </a:p>
      </dgm:t>
    </dgm:pt>
    <dgm:pt modelId="{7244A163-51C3-4186-9F8A-D1355630CC22}" type="sibTrans" cxnId="{625C189B-7050-4965-8120-B2F6B72C397B}">
      <dgm:prSet/>
      <dgm:spPr/>
      <dgm:t>
        <a:bodyPr/>
        <a:lstStyle/>
        <a:p>
          <a:endParaRPr lang="ru-RU"/>
        </a:p>
      </dgm:t>
    </dgm:pt>
    <dgm:pt modelId="{42359CA2-CB6D-46C6-8ED2-8B4031597609}">
      <dgm:prSet phldrT="[Текст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за июнь</a:t>
          </a:r>
          <a:endParaRPr lang="en-US" b="1" dirty="0" smtClean="0">
            <a:solidFill>
              <a:srgbClr val="376092"/>
            </a:solidFill>
            <a:latin typeface="Arial" pitchFamily="34" charset="0"/>
            <a:cs typeface="Arial" pitchFamily="34" charset="0"/>
          </a:endParaRPr>
        </a:p>
        <a:p>
          <a:r>
            <a:rPr lang="ru-RU" b="1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 по сроку  25.</a:t>
          </a:r>
          <a:r>
            <a:rPr lang="en-US" b="1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07</a:t>
          </a:r>
          <a:r>
            <a:rPr lang="ru-RU" b="1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.202</a:t>
          </a:r>
          <a:r>
            <a:rPr lang="en-US" b="1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4</a:t>
          </a:r>
        </a:p>
        <a:p>
          <a:r>
            <a:rPr lang="en-US" b="1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31/03</a:t>
          </a:r>
          <a:r>
            <a:rPr lang="ru-RU" b="1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 </a:t>
          </a:r>
          <a:endParaRPr lang="ru-RU" dirty="0">
            <a:solidFill>
              <a:srgbClr val="376092"/>
            </a:solidFill>
            <a:latin typeface="Arial" pitchFamily="34" charset="0"/>
            <a:cs typeface="Arial" pitchFamily="34" charset="0"/>
          </a:endParaRPr>
        </a:p>
      </dgm:t>
    </dgm:pt>
    <dgm:pt modelId="{0B8B91C0-D3EC-4B49-A94E-9EFF2EE0564D}" type="parTrans" cxnId="{0B1DB571-6636-433A-9412-97C37D48CBB0}">
      <dgm:prSet/>
      <dgm:spPr/>
      <dgm:t>
        <a:bodyPr/>
        <a:lstStyle/>
        <a:p>
          <a:endParaRPr lang="ru-RU"/>
        </a:p>
      </dgm:t>
    </dgm:pt>
    <dgm:pt modelId="{48FFF7D9-B07C-48F2-A3F3-F45B80D2E107}" type="sibTrans" cxnId="{0B1DB571-6636-433A-9412-97C37D48CBB0}">
      <dgm:prSet/>
      <dgm:spPr/>
      <dgm:t>
        <a:bodyPr/>
        <a:lstStyle/>
        <a:p>
          <a:endParaRPr lang="ru-RU"/>
        </a:p>
      </dgm:t>
    </dgm:pt>
    <dgm:pt modelId="{EF832259-4504-44CD-AF90-CB7670C2AB28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en-US" sz="1500" b="1" dirty="0" smtClean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endParaRPr lang="ru-RU" sz="1500" b="1" dirty="0" smtClean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r>
            <a:rPr lang="ru-RU" sz="15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за сентябрь</a:t>
          </a:r>
          <a:r>
            <a:rPr lang="en-US" sz="15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 </a:t>
          </a:r>
        </a:p>
        <a:p>
          <a:r>
            <a:rPr lang="ru-RU" sz="15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по сроку 2</a:t>
          </a:r>
          <a:r>
            <a:rPr lang="en-US" sz="15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5</a:t>
          </a:r>
          <a:r>
            <a:rPr lang="ru-RU" sz="15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.</a:t>
          </a:r>
          <a:r>
            <a:rPr lang="en-US" sz="15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10</a:t>
          </a:r>
          <a:r>
            <a:rPr lang="ru-RU" sz="15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.2024</a:t>
          </a:r>
          <a:endParaRPr lang="en-US" sz="1500" b="1" dirty="0" smtClean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  <a:p>
          <a:r>
            <a:rPr lang="en-US" sz="15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33/03</a:t>
          </a:r>
        </a:p>
        <a:p>
          <a:endParaRPr lang="en-US" sz="1100" b="1" dirty="0" smtClean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endParaRPr lang="ru-RU" sz="1100" b="1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052C992-62C2-4BED-AF86-FE2B9B043058}" type="parTrans" cxnId="{7D861680-CC82-4CDB-B928-5ED81E502C46}">
      <dgm:prSet/>
      <dgm:spPr/>
      <dgm:t>
        <a:bodyPr/>
        <a:lstStyle/>
        <a:p>
          <a:endParaRPr lang="ru-RU"/>
        </a:p>
      </dgm:t>
    </dgm:pt>
    <dgm:pt modelId="{3B69D0C2-545D-4A3F-AC59-140CF39B6250}" type="sibTrans" cxnId="{7D861680-CC82-4CDB-B928-5ED81E502C46}">
      <dgm:prSet/>
      <dgm:spPr/>
      <dgm:t>
        <a:bodyPr/>
        <a:lstStyle/>
        <a:p>
          <a:endParaRPr lang="ru-RU"/>
        </a:p>
      </dgm:t>
    </dgm:pt>
    <dgm:pt modelId="{84704B3F-B399-4C64-A49C-A11F00854104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34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год</a:t>
          </a:r>
          <a:endParaRPr lang="ru-RU" sz="28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DC0FF80-B8E3-4683-B26F-EC722B62647E}" type="parTrans" cxnId="{EB69245F-077C-4424-8679-930A6CD6F7C0}">
      <dgm:prSet/>
      <dgm:spPr/>
      <dgm:t>
        <a:bodyPr/>
        <a:lstStyle/>
        <a:p>
          <a:endParaRPr lang="ru-RU"/>
        </a:p>
      </dgm:t>
    </dgm:pt>
    <dgm:pt modelId="{41E6E31A-6342-4CC3-929B-53EBD6A87BB4}" type="sibTrans" cxnId="{EB69245F-077C-4424-8679-930A6CD6F7C0}">
      <dgm:prSet/>
      <dgm:spPr/>
      <dgm:t>
        <a:bodyPr/>
        <a:lstStyle/>
        <a:p>
          <a:endParaRPr lang="ru-RU"/>
        </a:p>
      </dgm:t>
    </dgm:pt>
    <dgm:pt modelId="{AD86471D-866B-4879-8744-CEBF6BCCF5F9}" type="pres">
      <dgm:prSet presAssocID="{D7BA25FD-38B3-4EBB-BE77-6E816AC6B66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56FBE9-9481-4F80-B092-2476F8DE0B4D}" type="pres">
      <dgm:prSet presAssocID="{ABC5CBB6-6D96-4A66-9813-B14331A07390}" presName="compNode" presStyleCnt="0"/>
      <dgm:spPr/>
    </dgm:pt>
    <dgm:pt modelId="{D569E041-7817-41B9-A285-B566F48C65A6}" type="pres">
      <dgm:prSet presAssocID="{ABC5CBB6-6D96-4A66-9813-B14331A07390}" presName="aNode" presStyleLbl="bgShp" presStyleIdx="0" presStyleCnt="4" custScaleY="78680" custLinFactNeighborX="-102" custLinFactNeighborY="4388"/>
      <dgm:spPr/>
      <dgm:t>
        <a:bodyPr/>
        <a:lstStyle/>
        <a:p>
          <a:endParaRPr lang="ru-RU"/>
        </a:p>
      </dgm:t>
    </dgm:pt>
    <dgm:pt modelId="{BE0C714A-4DBA-4B5E-9927-85786F7AD0AA}" type="pres">
      <dgm:prSet presAssocID="{ABC5CBB6-6D96-4A66-9813-B14331A07390}" presName="textNode" presStyleLbl="bgShp" presStyleIdx="0" presStyleCnt="4"/>
      <dgm:spPr/>
      <dgm:t>
        <a:bodyPr/>
        <a:lstStyle/>
        <a:p>
          <a:endParaRPr lang="ru-RU"/>
        </a:p>
      </dgm:t>
    </dgm:pt>
    <dgm:pt modelId="{392DE234-F9F1-44B5-A7A7-B8DC2862532F}" type="pres">
      <dgm:prSet presAssocID="{ABC5CBB6-6D96-4A66-9813-B14331A07390}" presName="compChildNode" presStyleCnt="0"/>
      <dgm:spPr/>
    </dgm:pt>
    <dgm:pt modelId="{AB8F1D19-6413-4A01-9759-994D3BEDC604}" type="pres">
      <dgm:prSet presAssocID="{ABC5CBB6-6D96-4A66-9813-B14331A07390}" presName="theInnerList" presStyleCnt="0"/>
      <dgm:spPr/>
    </dgm:pt>
    <dgm:pt modelId="{74899325-D6E3-485A-A37A-C99693CBFE49}" type="pres">
      <dgm:prSet presAssocID="{4353ED62-639F-4D22-B53A-D9E4CAE162C9}" presName="childNode" presStyleLbl="node1" presStyleIdx="0" presStyleCnt="9" custScaleX="101705" custScaleY="109696" custLinFactY="100000" custLinFactNeighborX="871" custLinFactNeighborY="1730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2820B-A7E4-4D57-BCB2-5852E911D3DF}" type="pres">
      <dgm:prSet presAssocID="{4353ED62-639F-4D22-B53A-D9E4CAE162C9}" presName="aSpace2" presStyleCnt="0"/>
      <dgm:spPr/>
    </dgm:pt>
    <dgm:pt modelId="{870B2C50-9111-445B-9164-E57B22746B47}" type="pres">
      <dgm:prSet presAssocID="{D32A08C2-3E71-4737-8078-376CD34E3708}" presName="childNode" presStyleLbl="node1" presStyleIdx="1" presStyleCnt="9" custScaleY="104120" custLinFactY="-89518" custLinFactNeighborX="172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73D8A0-8816-480F-AC67-3BDABA3DA253}" type="pres">
      <dgm:prSet presAssocID="{D32A08C2-3E71-4737-8078-376CD34E3708}" presName="aSpace2" presStyleCnt="0"/>
      <dgm:spPr/>
    </dgm:pt>
    <dgm:pt modelId="{542A3105-0C54-4036-9522-A0D71610ADF6}" type="pres">
      <dgm:prSet presAssocID="{9FDCA364-F04D-493C-ABD2-E28B29BD1D55}" presName="childNode" presStyleLbl="node1" presStyleIdx="2" presStyleCnt="9" custScaleX="100001" custScaleY="113026" custLinFactNeighborX="1723" custLinFactNeighborY="-89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31C7BE-F558-4538-8683-A1497E374993}" type="pres">
      <dgm:prSet presAssocID="{ABC5CBB6-6D96-4A66-9813-B14331A07390}" presName="aSpace" presStyleCnt="0"/>
      <dgm:spPr/>
    </dgm:pt>
    <dgm:pt modelId="{1FBB2425-19E0-4D67-BB2B-C2602E93317A}" type="pres">
      <dgm:prSet presAssocID="{3F1807DB-1F40-4BFC-BB5E-7FEFFB1943B3}" presName="compNode" presStyleCnt="0"/>
      <dgm:spPr/>
    </dgm:pt>
    <dgm:pt modelId="{9A58480D-652F-4CD3-A74F-2E63496B1414}" type="pres">
      <dgm:prSet presAssocID="{3F1807DB-1F40-4BFC-BB5E-7FEFFB1943B3}" presName="aNode" presStyleLbl="bgShp" presStyleIdx="1" presStyleCnt="4" custScaleY="80681" custLinFactNeighborX="-4136" custLinFactNeighborY="4187"/>
      <dgm:spPr/>
      <dgm:t>
        <a:bodyPr/>
        <a:lstStyle/>
        <a:p>
          <a:endParaRPr lang="ru-RU"/>
        </a:p>
      </dgm:t>
    </dgm:pt>
    <dgm:pt modelId="{A4516666-0CCA-4198-A31A-4D8C6F1BDBB5}" type="pres">
      <dgm:prSet presAssocID="{3F1807DB-1F40-4BFC-BB5E-7FEFFB1943B3}" presName="textNode" presStyleLbl="bgShp" presStyleIdx="1" presStyleCnt="4"/>
      <dgm:spPr/>
      <dgm:t>
        <a:bodyPr/>
        <a:lstStyle/>
        <a:p>
          <a:endParaRPr lang="ru-RU"/>
        </a:p>
      </dgm:t>
    </dgm:pt>
    <dgm:pt modelId="{18E5777C-7BA7-4F21-9E19-3C8B585E8162}" type="pres">
      <dgm:prSet presAssocID="{3F1807DB-1F40-4BFC-BB5E-7FEFFB1943B3}" presName="compChildNode" presStyleCnt="0"/>
      <dgm:spPr/>
    </dgm:pt>
    <dgm:pt modelId="{E0043702-4936-4BE7-8889-4C9F98C0D550}" type="pres">
      <dgm:prSet presAssocID="{3F1807DB-1F40-4BFC-BB5E-7FEFFB1943B3}" presName="theInnerList" presStyleCnt="0"/>
      <dgm:spPr/>
    </dgm:pt>
    <dgm:pt modelId="{31EE71F1-3800-42B7-916B-F93A7346AE4D}" type="pres">
      <dgm:prSet presAssocID="{0DF19493-6B29-4ACB-A857-928E355CD3FA}" presName="childNode" presStyleLbl="node1" presStyleIdx="3" presStyleCnt="9" custScaleX="105044" custScaleY="86280" custLinFactNeighborX="-5853" custLinFactNeighborY="884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11AF29-98B2-4FCC-BEFA-6CCB749C1B9B}" type="pres">
      <dgm:prSet presAssocID="{0DF19493-6B29-4ACB-A857-928E355CD3FA}" presName="aSpace2" presStyleCnt="0"/>
      <dgm:spPr/>
    </dgm:pt>
    <dgm:pt modelId="{8D164D34-1466-4487-A8C5-A93164D42874}" type="pres">
      <dgm:prSet presAssocID="{23835525-5A2E-41D4-8A9C-7C37EB7C54AF}" presName="childNode" presStyleLbl="node1" presStyleIdx="4" presStyleCnt="9" custScaleX="107062" custScaleY="84561" custLinFactNeighborX="-3689" custLinFactNeighborY="158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1CBE7C-8DE5-4698-9C4C-5D059A1F1576}" type="pres">
      <dgm:prSet presAssocID="{23835525-5A2E-41D4-8A9C-7C37EB7C54AF}" presName="aSpace2" presStyleCnt="0"/>
      <dgm:spPr/>
    </dgm:pt>
    <dgm:pt modelId="{0E0A5604-77A8-4595-984A-35BE5920CAAA}" type="pres">
      <dgm:prSet presAssocID="{42359CA2-CB6D-46C6-8ED2-8B4031597609}" presName="childNode" presStyleLbl="node1" presStyleIdx="5" presStyleCnt="9" custScaleX="105770" custScaleY="80332" custLinFactNeighborX="-1470" custLinFactNeighborY="-698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C1D44A-4272-4833-8B15-E271FC12BAE1}" type="pres">
      <dgm:prSet presAssocID="{3F1807DB-1F40-4BFC-BB5E-7FEFFB1943B3}" presName="aSpace" presStyleCnt="0"/>
      <dgm:spPr/>
    </dgm:pt>
    <dgm:pt modelId="{AD882391-2F37-450B-8681-AF9259F0B934}" type="pres">
      <dgm:prSet presAssocID="{C3700DEE-44DF-48E5-B8F5-4E3B05718DE1}" presName="compNode" presStyleCnt="0"/>
      <dgm:spPr/>
    </dgm:pt>
    <dgm:pt modelId="{6C9CEEF7-A8B2-4BDD-BEBF-F7F82B6088B4}" type="pres">
      <dgm:prSet presAssocID="{C3700DEE-44DF-48E5-B8F5-4E3B05718DE1}" presName="aNode" presStyleLbl="bgShp" presStyleIdx="2" presStyleCnt="4" custScaleY="79726" custLinFactNeighborX="2413" custLinFactNeighborY="4727"/>
      <dgm:spPr/>
      <dgm:t>
        <a:bodyPr/>
        <a:lstStyle/>
        <a:p>
          <a:endParaRPr lang="ru-RU"/>
        </a:p>
      </dgm:t>
    </dgm:pt>
    <dgm:pt modelId="{E848A9B2-C289-4C1C-92C8-E0293581FF66}" type="pres">
      <dgm:prSet presAssocID="{C3700DEE-44DF-48E5-B8F5-4E3B05718DE1}" presName="textNode" presStyleLbl="bgShp" presStyleIdx="2" presStyleCnt="4"/>
      <dgm:spPr/>
      <dgm:t>
        <a:bodyPr/>
        <a:lstStyle/>
        <a:p>
          <a:endParaRPr lang="ru-RU"/>
        </a:p>
      </dgm:t>
    </dgm:pt>
    <dgm:pt modelId="{D6CF78E4-6C2F-4143-9B3F-3D373C9CBC7B}" type="pres">
      <dgm:prSet presAssocID="{C3700DEE-44DF-48E5-B8F5-4E3B05718DE1}" presName="compChildNode" presStyleCnt="0"/>
      <dgm:spPr/>
    </dgm:pt>
    <dgm:pt modelId="{1CD12D43-364E-4EF1-B63A-4CD17A03AF76}" type="pres">
      <dgm:prSet presAssocID="{C3700DEE-44DF-48E5-B8F5-4E3B05718DE1}" presName="theInnerList" presStyleCnt="0"/>
      <dgm:spPr/>
    </dgm:pt>
    <dgm:pt modelId="{9856719E-F7F9-4116-98D4-D5EDECAAE0ED}" type="pres">
      <dgm:prSet presAssocID="{80BB0ABB-C323-4AB4-8412-7922AB643A1C}" presName="childNode" presStyleLbl="node1" presStyleIdx="6" presStyleCnt="9" custScaleX="102521" custScaleY="104559" custLinFactNeighborX="-337" custLinFactNeighborY="75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94F635-AC06-4831-9FF4-84209DE14E94}" type="pres">
      <dgm:prSet presAssocID="{80BB0ABB-C323-4AB4-8412-7922AB643A1C}" presName="aSpace2" presStyleCnt="0"/>
      <dgm:spPr/>
    </dgm:pt>
    <dgm:pt modelId="{FC083F85-7A81-41FA-A521-B060B258FC9F}" type="pres">
      <dgm:prSet presAssocID="{829087E7-9F3D-496B-89EC-DB1CDCB4AE03}" presName="childNode" presStyleLbl="node1" presStyleIdx="7" presStyleCnt="9" custScaleX="102887" custScaleY="85495" custLinFactNeighborX="-154" custLinFactNeighborY="-12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C6785-3EF7-4CB9-AC56-FC32ABA0C30C}" type="pres">
      <dgm:prSet presAssocID="{829087E7-9F3D-496B-89EC-DB1CDCB4AE03}" presName="aSpace2" presStyleCnt="0"/>
      <dgm:spPr/>
    </dgm:pt>
    <dgm:pt modelId="{36E826EA-0792-4470-8319-71C4AC47A138}" type="pres">
      <dgm:prSet presAssocID="{EF832259-4504-44CD-AF90-CB7670C2AB28}" presName="childNode" presStyleLbl="node1" presStyleIdx="8" presStyleCnt="9" custScaleX="102887" custScaleY="91322" custLinFactY="-841" custLinFactNeighborX="-33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38D414-8A06-4CBB-B9DA-04B2AF0071F0}" type="pres">
      <dgm:prSet presAssocID="{C3700DEE-44DF-48E5-B8F5-4E3B05718DE1}" presName="aSpace" presStyleCnt="0"/>
      <dgm:spPr/>
    </dgm:pt>
    <dgm:pt modelId="{E005F90E-D863-46DE-9389-F5588D61EB30}" type="pres">
      <dgm:prSet presAssocID="{84704B3F-B399-4C64-A49C-A11F00854104}" presName="compNode" presStyleCnt="0"/>
      <dgm:spPr/>
    </dgm:pt>
    <dgm:pt modelId="{1E0224AE-1E0A-4625-A667-AB83A9BA2EC8}" type="pres">
      <dgm:prSet presAssocID="{84704B3F-B399-4C64-A49C-A11F00854104}" presName="aNode" presStyleLbl="bgShp" presStyleIdx="3" presStyleCnt="4" custScaleY="78313" custLinFactNeighborX="403" custLinFactNeighborY="1205"/>
      <dgm:spPr/>
      <dgm:t>
        <a:bodyPr/>
        <a:lstStyle/>
        <a:p>
          <a:endParaRPr lang="ru-RU"/>
        </a:p>
      </dgm:t>
    </dgm:pt>
    <dgm:pt modelId="{9071231C-29F9-4357-BE27-4E1126E0C7FD}" type="pres">
      <dgm:prSet presAssocID="{84704B3F-B399-4C64-A49C-A11F00854104}" presName="textNode" presStyleLbl="bgShp" presStyleIdx="3" presStyleCnt="4"/>
      <dgm:spPr/>
      <dgm:t>
        <a:bodyPr/>
        <a:lstStyle/>
        <a:p>
          <a:endParaRPr lang="ru-RU"/>
        </a:p>
      </dgm:t>
    </dgm:pt>
    <dgm:pt modelId="{AB7C53BD-52C8-4896-8B77-DEB704E48555}" type="pres">
      <dgm:prSet presAssocID="{84704B3F-B399-4C64-A49C-A11F00854104}" presName="compChildNode" presStyleCnt="0"/>
      <dgm:spPr/>
    </dgm:pt>
    <dgm:pt modelId="{2687C6DB-D668-4C20-8672-A3E96DBC9DF1}" type="pres">
      <dgm:prSet presAssocID="{84704B3F-B399-4C64-A49C-A11F00854104}" presName="theInnerList" presStyleCnt="0"/>
      <dgm:spPr/>
    </dgm:pt>
  </dgm:ptLst>
  <dgm:cxnLst>
    <dgm:cxn modelId="{EB69245F-077C-4424-8679-930A6CD6F7C0}" srcId="{D7BA25FD-38B3-4EBB-BE77-6E816AC6B662}" destId="{84704B3F-B399-4C64-A49C-A11F00854104}" srcOrd="3" destOrd="0" parTransId="{FDC0FF80-B8E3-4683-B26F-EC722B62647E}" sibTransId="{41E6E31A-6342-4CC3-929B-53EBD6A87BB4}"/>
    <dgm:cxn modelId="{860E1227-01BF-46F5-A7B9-F2AF37A72933}" type="presOf" srcId="{C3700DEE-44DF-48E5-B8F5-4E3B05718DE1}" destId="{E848A9B2-C289-4C1C-92C8-E0293581FF66}" srcOrd="1" destOrd="0" presId="urn:microsoft.com/office/officeart/2005/8/layout/lProcess2"/>
    <dgm:cxn modelId="{548106EF-5590-444B-ADDC-9D8B3B297E27}" srcId="{D7BA25FD-38B3-4EBB-BE77-6E816AC6B662}" destId="{3F1807DB-1F40-4BFC-BB5E-7FEFFB1943B3}" srcOrd="1" destOrd="0" parTransId="{DC2DE2B8-EEA9-4386-825B-49FAB2FCF73C}" sibTransId="{13000B56-79D9-42FB-A5EC-AA345479522A}"/>
    <dgm:cxn modelId="{2025E3A4-86FD-494E-9090-07BF990B833A}" type="presOf" srcId="{D7BA25FD-38B3-4EBB-BE77-6E816AC6B662}" destId="{AD86471D-866B-4879-8744-CEBF6BCCF5F9}" srcOrd="0" destOrd="0" presId="urn:microsoft.com/office/officeart/2005/8/layout/lProcess2"/>
    <dgm:cxn modelId="{7D861680-CC82-4CDB-B928-5ED81E502C46}" srcId="{C3700DEE-44DF-48E5-B8F5-4E3B05718DE1}" destId="{EF832259-4504-44CD-AF90-CB7670C2AB28}" srcOrd="2" destOrd="0" parTransId="{D052C992-62C2-4BED-AF86-FE2B9B043058}" sibTransId="{3B69D0C2-545D-4A3F-AC59-140CF39B6250}"/>
    <dgm:cxn modelId="{1EC91DEF-2713-46E9-B272-214CFD5602A6}" type="presOf" srcId="{80BB0ABB-C323-4AB4-8412-7922AB643A1C}" destId="{9856719E-F7F9-4116-98D4-D5EDECAAE0ED}" srcOrd="0" destOrd="0" presId="urn:microsoft.com/office/officeart/2005/8/layout/lProcess2"/>
    <dgm:cxn modelId="{4FC4B4B6-BD5E-4F40-8DDE-BA27D07F1602}" type="presOf" srcId="{4353ED62-639F-4D22-B53A-D9E4CAE162C9}" destId="{74899325-D6E3-485A-A37A-C99693CBFE49}" srcOrd="0" destOrd="0" presId="urn:microsoft.com/office/officeart/2005/8/layout/lProcess2"/>
    <dgm:cxn modelId="{4D40C8B9-B123-45D7-9B74-F87E04CBED0F}" type="presOf" srcId="{9FDCA364-F04D-493C-ABD2-E28B29BD1D55}" destId="{542A3105-0C54-4036-9522-A0D71610ADF6}" srcOrd="0" destOrd="0" presId="urn:microsoft.com/office/officeart/2005/8/layout/lProcess2"/>
    <dgm:cxn modelId="{5ED2BE7F-5A31-4C9E-A029-D261E82EAB60}" srcId="{D7BA25FD-38B3-4EBB-BE77-6E816AC6B662}" destId="{C3700DEE-44DF-48E5-B8F5-4E3B05718DE1}" srcOrd="2" destOrd="0" parTransId="{F4F177F6-D51C-40A0-B0EB-84ABE388818B}" sibTransId="{22A7F1BB-CCCC-4DA3-8023-55D51801E75A}"/>
    <dgm:cxn modelId="{40F332B3-2917-41B5-9DA6-661AA00CF0A6}" srcId="{C3700DEE-44DF-48E5-B8F5-4E3B05718DE1}" destId="{829087E7-9F3D-496B-89EC-DB1CDCB4AE03}" srcOrd="1" destOrd="0" parTransId="{FE205A58-8E16-40F2-82EA-C1E8BCC36F64}" sibTransId="{3E8EF430-75BA-4C36-886E-5F01B88F057D}"/>
    <dgm:cxn modelId="{F0111B89-90BD-4F27-951B-E473D36189DE}" srcId="{ABC5CBB6-6D96-4A66-9813-B14331A07390}" destId="{4353ED62-639F-4D22-B53A-D9E4CAE162C9}" srcOrd="0" destOrd="0" parTransId="{4F9A1852-20C9-44AE-8BE3-1B4CA39867CC}" sibTransId="{085F4FC4-B160-48D4-B9F8-2036F23C3DD2}"/>
    <dgm:cxn modelId="{ECF6BCE3-A3CD-4738-AFF0-4DF0E16271C7}" type="presOf" srcId="{84704B3F-B399-4C64-A49C-A11F00854104}" destId="{9071231C-29F9-4357-BE27-4E1126E0C7FD}" srcOrd="1" destOrd="0" presId="urn:microsoft.com/office/officeart/2005/8/layout/lProcess2"/>
    <dgm:cxn modelId="{FD85930D-EAE8-4268-8F1C-59782E6A930D}" srcId="{D7BA25FD-38B3-4EBB-BE77-6E816AC6B662}" destId="{ABC5CBB6-6D96-4A66-9813-B14331A07390}" srcOrd="0" destOrd="0" parTransId="{06742630-7007-4E34-81F6-4E40EDBF77F7}" sibTransId="{620D94AD-40F5-4817-A97E-C9F1CBD6C6B4}"/>
    <dgm:cxn modelId="{CFA98DEA-4A46-46DD-A9A9-EF3F07204FBA}" type="presOf" srcId="{3F1807DB-1F40-4BFC-BB5E-7FEFFB1943B3}" destId="{9A58480D-652F-4CD3-A74F-2E63496B1414}" srcOrd="0" destOrd="0" presId="urn:microsoft.com/office/officeart/2005/8/layout/lProcess2"/>
    <dgm:cxn modelId="{0B1DB571-6636-433A-9412-97C37D48CBB0}" srcId="{3F1807DB-1F40-4BFC-BB5E-7FEFFB1943B3}" destId="{42359CA2-CB6D-46C6-8ED2-8B4031597609}" srcOrd="2" destOrd="0" parTransId="{0B8B91C0-D3EC-4B49-A94E-9EFF2EE0564D}" sibTransId="{48FFF7D9-B07C-48F2-A3F3-F45B80D2E107}"/>
    <dgm:cxn modelId="{366AA063-B230-4499-9871-938AD4D660B8}" type="presOf" srcId="{C3700DEE-44DF-48E5-B8F5-4E3B05718DE1}" destId="{6C9CEEF7-A8B2-4BDD-BEBF-F7F82B6088B4}" srcOrd="0" destOrd="0" presId="urn:microsoft.com/office/officeart/2005/8/layout/lProcess2"/>
    <dgm:cxn modelId="{946AB7C3-4408-4D27-89A3-72FB5BF1FCB9}" type="presOf" srcId="{42359CA2-CB6D-46C6-8ED2-8B4031597609}" destId="{0E0A5604-77A8-4595-984A-35BE5920CAAA}" srcOrd="0" destOrd="0" presId="urn:microsoft.com/office/officeart/2005/8/layout/lProcess2"/>
    <dgm:cxn modelId="{6763FD39-C5DA-499E-95EE-0ED32BDA1E23}" type="presOf" srcId="{23835525-5A2E-41D4-8A9C-7C37EB7C54AF}" destId="{8D164D34-1466-4487-A8C5-A93164D42874}" srcOrd="0" destOrd="0" presId="urn:microsoft.com/office/officeart/2005/8/layout/lProcess2"/>
    <dgm:cxn modelId="{21DDE936-1EE1-46C0-AE64-B43AE8C79813}" srcId="{C3700DEE-44DF-48E5-B8F5-4E3B05718DE1}" destId="{80BB0ABB-C323-4AB4-8412-7922AB643A1C}" srcOrd="0" destOrd="0" parTransId="{FDB667D9-22EB-4099-B055-53E1E3199960}" sibTransId="{FED3C189-0F48-4DA9-B874-40350270571F}"/>
    <dgm:cxn modelId="{625C189B-7050-4965-8120-B2F6B72C397B}" srcId="{ABC5CBB6-6D96-4A66-9813-B14331A07390}" destId="{9FDCA364-F04D-493C-ABD2-E28B29BD1D55}" srcOrd="2" destOrd="0" parTransId="{91A83004-980F-473A-8201-000C259CD218}" sibTransId="{7244A163-51C3-4186-9F8A-D1355630CC22}"/>
    <dgm:cxn modelId="{7B2EB9E8-5EAB-4034-A92C-838CABD72340}" type="presOf" srcId="{D32A08C2-3E71-4737-8078-376CD34E3708}" destId="{870B2C50-9111-445B-9164-E57B22746B47}" srcOrd="0" destOrd="0" presId="urn:microsoft.com/office/officeart/2005/8/layout/lProcess2"/>
    <dgm:cxn modelId="{FAA7EF7A-08EF-4CCC-B32C-AF4FB0D33409}" type="presOf" srcId="{EF832259-4504-44CD-AF90-CB7670C2AB28}" destId="{36E826EA-0792-4470-8319-71C4AC47A138}" srcOrd="0" destOrd="0" presId="urn:microsoft.com/office/officeart/2005/8/layout/lProcess2"/>
    <dgm:cxn modelId="{63E5D049-74FA-487A-BDCB-F83909EF27A8}" type="presOf" srcId="{829087E7-9F3D-496B-89EC-DB1CDCB4AE03}" destId="{FC083F85-7A81-41FA-A521-B060B258FC9F}" srcOrd="0" destOrd="0" presId="urn:microsoft.com/office/officeart/2005/8/layout/lProcess2"/>
    <dgm:cxn modelId="{BF9263D8-EB1A-43D5-8E50-9B6B1792BA3C}" type="presOf" srcId="{ABC5CBB6-6D96-4A66-9813-B14331A07390}" destId="{D569E041-7817-41B9-A285-B566F48C65A6}" srcOrd="0" destOrd="0" presId="urn:microsoft.com/office/officeart/2005/8/layout/lProcess2"/>
    <dgm:cxn modelId="{890AA765-DCEF-4348-A976-AF0C218EAD1C}" srcId="{3F1807DB-1F40-4BFC-BB5E-7FEFFB1943B3}" destId="{23835525-5A2E-41D4-8A9C-7C37EB7C54AF}" srcOrd="1" destOrd="0" parTransId="{387006FE-B911-4332-A75E-1CC336F72513}" sibTransId="{63321A12-888E-4060-A530-D5F75B94858C}"/>
    <dgm:cxn modelId="{D90FFFC4-BA42-4B7A-8B61-180476B4A81E}" type="presOf" srcId="{ABC5CBB6-6D96-4A66-9813-B14331A07390}" destId="{BE0C714A-4DBA-4B5E-9927-85786F7AD0AA}" srcOrd="1" destOrd="0" presId="urn:microsoft.com/office/officeart/2005/8/layout/lProcess2"/>
    <dgm:cxn modelId="{075D3A60-AAF3-40E9-B459-C585DCF223EB}" type="presOf" srcId="{3F1807DB-1F40-4BFC-BB5E-7FEFFB1943B3}" destId="{A4516666-0CCA-4198-A31A-4D8C6F1BDBB5}" srcOrd="1" destOrd="0" presId="urn:microsoft.com/office/officeart/2005/8/layout/lProcess2"/>
    <dgm:cxn modelId="{BF26B0DD-A75A-45EF-913C-254F5798C2B6}" type="presOf" srcId="{0DF19493-6B29-4ACB-A857-928E355CD3FA}" destId="{31EE71F1-3800-42B7-916B-F93A7346AE4D}" srcOrd="0" destOrd="0" presId="urn:microsoft.com/office/officeart/2005/8/layout/lProcess2"/>
    <dgm:cxn modelId="{F1FC5495-77D1-45A9-8E8C-854F8C329687}" type="presOf" srcId="{84704B3F-B399-4C64-A49C-A11F00854104}" destId="{1E0224AE-1E0A-4625-A667-AB83A9BA2EC8}" srcOrd="0" destOrd="0" presId="urn:microsoft.com/office/officeart/2005/8/layout/lProcess2"/>
    <dgm:cxn modelId="{AA8D5027-0A80-4209-B7AB-7A3FAEC87F2A}" srcId="{3F1807DB-1F40-4BFC-BB5E-7FEFFB1943B3}" destId="{0DF19493-6B29-4ACB-A857-928E355CD3FA}" srcOrd="0" destOrd="0" parTransId="{EBB942F1-32A6-400C-902A-3725E8EB5DBA}" sibTransId="{C3273300-7FED-4934-9E3E-A51152C0A2C0}"/>
    <dgm:cxn modelId="{DEE13746-F514-4B47-BC1A-CD337302C8B7}" srcId="{ABC5CBB6-6D96-4A66-9813-B14331A07390}" destId="{D32A08C2-3E71-4737-8078-376CD34E3708}" srcOrd="1" destOrd="0" parTransId="{8D3AF08B-BFB9-4A25-88BB-2062717045BB}" sibTransId="{8949246D-7785-4E93-98C5-443FA4AC5F28}"/>
    <dgm:cxn modelId="{8109F807-F327-4AE2-A73E-5C0A3A59B5DC}" type="presParOf" srcId="{AD86471D-866B-4879-8744-CEBF6BCCF5F9}" destId="{B956FBE9-9481-4F80-B092-2476F8DE0B4D}" srcOrd="0" destOrd="0" presId="urn:microsoft.com/office/officeart/2005/8/layout/lProcess2"/>
    <dgm:cxn modelId="{04912DC3-8E5F-43FD-99E0-CDA7367DED41}" type="presParOf" srcId="{B956FBE9-9481-4F80-B092-2476F8DE0B4D}" destId="{D569E041-7817-41B9-A285-B566F48C65A6}" srcOrd="0" destOrd="0" presId="urn:microsoft.com/office/officeart/2005/8/layout/lProcess2"/>
    <dgm:cxn modelId="{CF4EC12C-93D5-40AD-A3AD-9E78733F0C30}" type="presParOf" srcId="{B956FBE9-9481-4F80-B092-2476F8DE0B4D}" destId="{BE0C714A-4DBA-4B5E-9927-85786F7AD0AA}" srcOrd="1" destOrd="0" presId="urn:microsoft.com/office/officeart/2005/8/layout/lProcess2"/>
    <dgm:cxn modelId="{CCC15646-93B0-43FE-B817-00C197360384}" type="presParOf" srcId="{B956FBE9-9481-4F80-B092-2476F8DE0B4D}" destId="{392DE234-F9F1-44B5-A7A7-B8DC2862532F}" srcOrd="2" destOrd="0" presId="urn:microsoft.com/office/officeart/2005/8/layout/lProcess2"/>
    <dgm:cxn modelId="{85B9874C-0F30-46F0-BE00-A6F24509302E}" type="presParOf" srcId="{392DE234-F9F1-44B5-A7A7-B8DC2862532F}" destId="{AB8F1D19-6413-4A01-9759-994D3BEDC604}" srcOrd="0" destOrd="0" presId="urn:microsoft.com/office/officeart/2005/8/layout/lProcess2"/>
    <dgm:cxn modelId="{627FD942-C24D-4203-98BC-6A1E69BF3A32}" type="presParOf" srcId="{AB8F1D19-6413-4A01-9759-994D3BEDC604}" destId="{74899325-D6E3-485A-A37A-C99693CBFE49}" srcOrd="0" destOrd="0" presId="urn:microsoft.com/office/officeart/2005/8/layout/lProcess2"/>
    <dgm:cxn modelId="{68F253E9-B406-42CF-BF70-37266C649A3F}" type="presParOf" srcId="{AB8F1D19-6413-4A01-9759-994D3BEDC604}" destId="{9022820B-A7E4-4D57-BCB2-5852E911D3DF}" srcOrd="1" destOrd="0" presId="urn:microsoft.com/office/officeart/2005/8/layout/lProcess2"/>
    <dgm:cxn modelId="{915D691B-D419-46F1-B227-1857670714E0}" type="presParOf" srcId="{AB8F1D19-6413-4A01-9759-994D3BEDC604}" destId="{870B2C50-9111-445B-9164-E57B22746B47}" srcOrd="2" destOrd="0" presId="urn:microsoft.com/office/officeart/2005/8/layout/lProcess2"/>
    <dgm:cxn modelId="{93B32E36-0F68-4B72-873A-9426C6741083}" type="presParOf" srcId="{AB8F1D19-6413-4A01-9759-994D3BEDC604}" destId="{2773D8A0-8816-480F-AC67-3BDABA3DA253}" srcOrd="3" destOrd="0" presId="urn:microsoft.com/office/officeart/2005/8/layout/lProcess2"/>
    <dgm:cxn modelId="{84E480AD-F0FC-47A6-BE17-DA51C89C6F0C}" type="presParOf" srcId="{AB8F1D19-6413-4A01-9759-994D3BEDC604}" destId="{542A3105-0C54-4036-9522-A0D71610ADF6}" srcOrd="4" destOrd="0" presId="urn:microsoft.com/office/officeart/2005/8/layout/lProcess2"/>
    <dgm:cxn modelId="{C5FC12A0-AA99-4BB1-AAFD-9FBFEF6CADA7}" type="presParOf" srcId="{AD86471D-866B-4879-8744-CEBF6BCCF5F9}" destId="{2F31C7BE-F558-4538-8683-A1497E374993}" srcOrd="1" destOrd="0" presId="urn:microsoft.com/office/officeart/2005/8/layout/lProcess2"/>
    <dgm:cxn modelId="{A21B569A-EAFC-4B67-B4BE-B74D8A66BF5B}" type="presParOf" srcId="{AD86471D-866B-4879-8744-CEBF6BCCF5F9}" destId="{1FBB2425-19E0-4D67-BB2B-C2602E93317A}" srcOrd="2" destOrd="0" presId="urn:microsoft.com/office/officeart/2005/8/layout/lProcess2"/>
    <dgm:cxn modelId="{73E378DD-7051-4D29-AA92-87AC08859528}" type="presParOf" srcId="{1FBB2425-19E0-4D67-BB2B-C2602E93317A}" destId="{9A58480D-652F-4CD3-A74F-2E63496B1414}" srcOrd="0" destOrd="0" presId="urn:microsoft.com/office/officeart/2005/8/layout/lProcess2"/>
    <dgm:cxn modelId="{F93CB6A9-DB90-4DE3-B7EC-4BAFAF455581}" type="presParOf" srcId="{1FBB2425-19E0-4D67-BB2B-C2602E93317A}" destId="{A4516666-0CCA-4198-A31A-4D8C6F1BDBB5}" srcOrd="1" destOrd="0" presId="urn:microsoft.com/office/officeart/2005/8/layout/lProcess2"/>
    <dgm:cxn modelId="{3E89A01D-A11E-4913-BD67-61D771A0456F}" type="presParOf" srcId="{1FBB2425-19E0-4D67-BB2B-C2602E93317A}" destId="{18E5777C-7BA7-4F21-9E19-3C8B585E8162}" srcOrd="2" destOrd="0" presId="urn:microsoft.com/office/officeart/2005/8/layout/lProcess2"/>
    <dgm:cxn modelId="{AD984924-E7FA-4890-AC88-C0F3E30EBA3E}" type="presParOf" srcId="{18E5777C-7BA7-4F21-9E19-3C8B585E8162}" destId="{E0043702-4936-4BE7-8889-4C9F98C0D550}" srcOrd="0" destOrd="0" presId="urn:microsoft.com/office/officeart/2005/8/layout/lProcess2"/>
    <dgm:cxn modelId="{2C094633-2FA3-4130-9CB0-3B9CCFCC95AB}" type="presParOf" srcId="{E0043702-4936-4BE7-8889-4C9F98C0D550}" destId="{31EE71F1-3800-42B7-916B-F93A7346AE4D}" srcOrd="0" destOrd="0" presId="urn:microsoft.com/office/officeart/2005/8/layout/lProcess2"/>
    <dgm:cxn modelId="{50B466F3-71FB-4B02-88CC-59845CCD94E1}" type="presParOf" srcId="{E0043702-4936-4BE7-8889-4C9F98C0D550}" destId="{3611AF29-98B2-4FCC-BEFA-6CCB749C1B9B}" srcOrd="1" destOrd="0" presId="urn:microsoft.com/office/officeart/2005/8/layout/lProcess2"/>
    <dgm:cxn modelId="{C3B5CF11-151D-4DD0-9978-CD3542142D11}" type="presParOf" srcId="{E0043702-4936-4BE7-8889-4C9F98C0D550}" destId="{8D164D34-1466-4487-A8C5-A93164D42874}" srcOrd="2" destOrd="0" presId="urn:microsoft.com/office/officeart/2005/8/layout/lProcess2"/>
    <dgm:cxn modelId="{55513ECB-F688-4540-9274-91E513974F44}" type="presParOf" srcId="{E0043702-4936-4BE7-8889-4C9F98C0D550}" destId="{EE1CBE7C-8DE5-4698-9C4C-5D059A1F1576}" srcOrd="3" destOrd="0" presId="urn:microsoft.com/office/officeart/2005/8/layout/lProcess2"/>
    <dgm:cxn modelId="{6E58DD3F-E287-45F2-AF9D-CF643854E5D8}" type="presParOf" srcId="{E0043702-4936-4BE7-8889-4C9F98C0D550}" destId="{0E0A5604-77A8-4595-984A-35BE5920CAAA}" srcOrd="4" destOrd="0" presId="urn:microsoft.com/office/officeart/2005/8/layout/lProcess2"/>
    <dgm:cxn modelId="{E9424ACF-C629-4A5C-B72A-9B441F623824}" type="presParOf" srcId="{AD86471D-866B-4879-8744-CEBF6BCCF5F9}" destId="{E1C1D44A-4272-4833-8B15-E271FC12BAE1}" srcOrd="3" destOrd="0" presId="urn:microsoft.com/office/officeart/2005/8/layout/lProcess2"/>
    <dgm:cxn modelId="{5E9716A1-0423-47F2-876C-AB91DDE1BF07}" type="presParOf" srcId="{AD86471D-866B-4879-8744-CEBF6BCCF5F9}" destId="{AD882391-2F37-450B-8681-AF9259F0B934}" srcOrd="4" destOrd="0" presId="urn:microsoft.com/office/officeart/2005/8/layout/lProcess2"/>
    <dgm:cxn modelId="{8E0FC95B-16F8-42DC-9DCC-FDADA615B60B}" type="presParOf" srcId="{AD882391-2F37-450B-8681-AF9259F0B934}" destId="{6C9CEEF7-A8B2-4BDD-BEBF-F7F82B6088B4}" srcOrd="0" destOrd="0" presId="urn:microsoft.com/office/officeart/2005/8/layout/lProcess2"/>
    <dgm:cxn modelId="{6E3BE285-B4BC-4F28-881D-020BCEAD312F}" type="presParOf" srcId="{AD882391-2F37-450B-8681-AF9259F0B934}" destId="{E848A9B2-C289-4C1C-92C8-E0293581FF66}" srcOrd="1" destOrd="0" presId="urn:microsoft.com/office/officeart/2005/8/layout/lProcess2"/>
    <dgm:cxn modelId="{0C85273F-2328-4F31-8AC7-CD7254100F1C}" type="presParOf" srcId="{AD882391-2F37-450B-8681-AF9259F0B934}" destId="{D6CF78E4-6C2F-4143-9B3F-3D373C9CBC7B}" srcOrd="2" destOrd="0" presId="urn:microsoft.com/office/officeart/2005/8/layout/lProcess2"/>
    <dgm:cxn modelId="{E854E6D4-4F1C-42DC-87C6-242961299C5C}" type="presParOf" srcId="{D6CF78E4-6C2F-4143-9B3F-3D373C9CBC7B}" destId="{1CD12D43-364E-4EF1-B63A-4CD17A03AF76}" srcOrd="0" destOrd="0" presId="urn:microsoft.com/office/officeart/2005/8/layout/lProcess2"/>
    <dgm:cxn modelId="{6A21B674-E2F3-4A1A-9D88-6D8570EFBAB5}" type="presParOf" srcId="{1CD12D43-364E-4EF1-B63A-4CD17A03AF76}" destId="{9856719E-F7F9-4116-98D4-D5EDECAAE0ED}" srcOrd="0" destOrd="0" presId="urn:microsoft.com/office/officeart/2005/8/layout/lProcess2"/>
    <dgm:cxn modelId="{295B6E64-CDDF-4B24-B682-2AEA63D00ACF}" type="presParOf" srcId="{1CD12D43-364E-4EF1-B63A-4CD17A03AF76}" destId="{CE94F635-AC06-4831-9FF4-84209DE14E94}" srcOrd="1" destOrd="0" presId="urn:microsoft.com/office/officeart/2005/8/layout/lProcess2"/>
    <dgm:cxn modelId="{34C01A55-4BE1-4B95-B932-D28D0578B309}" type="presParOf" srcId="{1CD12D43-364E-4EF1-B63A-4CD17A03AF76}" destId="{FC083F85-7A81-41FA-A521-B060B258FC9F}" srcOrd="2" destOrd="0" presId="urn:microsoft.com/office/officeart/2005/8/layout/lProcess2"/>
    <dgm:cxn modelId="{6BA21529-9BF5-4A62-A48A-C2D780394FEF}" type="presParOf" srcId="{1CD12D43-364E-4EF1-B63A-4CD17A03AF76}" destId="{06EC6785-3EF7-4CB9-AC56-FC32ABA0C30C}" srcOrd="3" destOrd="0" presId="urn:microsoft.com/office/officeart/2005/8/layout/lProcess2"/>
    <dgm:cxn modelId="{6543362A-F3F4-483F-968F-806015AB1DD8}" type="presParOf" srcId="{1CD12D43-364E-4EF1-B63A-4CD17A03AF76}" destId="{36E826EA-0792-4470-8319-71C4AC47A138}" srcOrd="4" destOrd="0" presId="urn:microsoft.com/office/officeart/2005/8/layout/lProcess2"/>
    <dgm:cxn modelId="{AE21DBC7-D42E-435D-A7B1-08288B7551C8}" type="presParOf" srcId="{AD86471D-866B-4879-8744-CEBF6BCCF5F9}" destId="{3438D414-8A06-4CBB-B9DA-04B2AF0071F0}" srcOrd="5" destOrd="0" presId="urn:microsoft.com/office/officeart/2005/8/layout/lProcess2"/>
    <dgm:cxn modelId="{32F7A6AE-FA02-4F69-9FF7-F92E5843DFE7}" type="presParOf" srcId="{AD86471D-866B-4879-8744-CEBF6BCCF5F9}" destId="{E005F90E-D863-46DE-9389-F5588D61EB30}" srcOrd="6" destOrd="0" presId="urn:microsoft.com/office/officeart/2005/8/layout/lProcess2"/>
    <dgm:cxn modelId="{DF438FBB-10B0-4AB2-88BF-F14044A1D519}" type="presParOf" srcId="{E005F90E-D863-46DE-9389-F5588D61EB30}" destId="{1E0224AE-1E0A-4625-A667-AB83A9BA2EC8}" srcOrd="0" destOrd="0" presId="urn:microsoft.com/office/officeart/2005/8/layout/lProcess2"/>
    <dgm:cxn modelId="{E1B75608-A4C8-47F3-9FAB-400F71506729}" type="presParOf" srcId="{E005F90E-D863-46DE-9389-F5588D61EB30}" destId="{9071231C-29F9-4357-BE27-4E1126E0C7FD}" srcOrd="1" destOrd="0" presId="urn:microsoft.com/office/officeart/2005/8/layout/lProcess2"/>
    <dgm:cxn modelId="{7F9A9A08-077E-49A2-80D1-019378339608}" type="presParOf" srcId="{E005F90E-D863-46DE-9389-F5588D61EB30}" destId="{AB7C53BD-52C8-4896-8B77-DEB704E48555}" srcOrd="2" destOrd="0" presId="urn:microsoft.com/office/officeart/2005/8/layout/lProcess2"/>
    <dgm:cxn modelId="{47455700-AC9F-4841-B2C6-CB5D90E28B77}" type="presParOf" srcId="{AB7C53BD-52C8-4896-8B77-DEB704E48555}" destId="{2687C6DB-D668-4C20-8672-A3E96DBC9DF1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69E041-7817-41B9-A285-B566F48C65A6}">
      <dsp:nvSpPr>
        <dsp:cNvPr id="0" name=""/>
        <dsp:cNvSpPr/>
      </dsp:nvSpPr>
      <dsp:spPr>
        <a:xfrm>
          <a:off x="0" y="731397"/>
          <a:ext cx="2282702" cy="470243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0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21</a:t>
          </a:r>
          <a:endParaRPr lang="en-US" sz="3000" b="1" kern="1200" dirty="0" smtClean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  <a:p>
          <a:pPr lvl="0" algn="ctr" defTabSz="1333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000" b="1" kern="1200" dirty="0" smtClean="0">
              <a:latin typeface="Arial" pitchFamily="34" charset="0"/>
              <a:cs typeface="Arial" pitchFamily="34" charset="0"/>
            </a:rPr>
            <a:t>1 квартал</a:t>
          </a:r>
          <a:endParaRPr lang="ru-RU" sz="3000" b="1" kern="1200" dirty="0">
            <a:latin typeface="Arial" pitchFamily="34" charset="0"/>
            <a:cs typeface="Arial" pitchFamily="34" charset="0"/>
          </a:endParaRPr>
        </a:p>
      </dsp:txBody>
      <dsp:txXfrm>
        <a:off x="0" y="731397"/>
        <a:ext cx="2282702" cy="1410731"/>
      </dsp:txXfrm>
    </dsp:sp>
    <dsp:sp modelId="{74899325-D6E3-485A-A37A-C99693CBFE49}">
      <dsp:nvSpPr>
        <dsp:cNvPr id="0" name=""/>
        <dsp:cNvSpPr/>
      </dsp:nvSpPr>
      <dsp:spPr>
        <a:xfrm>
          <a:off x="230934" y="3001320"/>
          <a:ext cx="1857298" cy="119022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за январь </a:t>
          </a:r>
          <a:endParaRPr lang="en-US" sz="1500" b="1" kern="1200" dirty="0" smtClean="0">
            <a:solidFill>
              <a:srgbClr val="376092"/>
            </a:solidFill>
            <a:latin typeface="Arial" pitchFamily="34" charset="0"/>
            <a:ea typeface="+mj-ea"/>
            <a:cs typeface="Arial" pitchFamily="34" charset="0"/>
          </a:endParaRP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по сроку 2</a:t>
          </a:r>
          <a:r>
            <a:rPr lang="en-US" sz="1500" b="1" kern="1200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6</a:t>
          </a: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.0</a:t>
          </a:r>
          <a:r>
            <a:rPr lang="en-US" sz="1500" b="1" kern="1200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2</a:t>
          </a: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.202</a:t>
          </a:r>
          <a:r>
            <a:rPr lang="en-US" sz="1500" b="1" kern="1200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4</a:t>
          </a: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 </a:t>
          </a:r>
          <a:endParaRPr lang="en-US" sz="1500" b="1" kern="1200" dirty="0" smtClean="0">
            <a:solidFill>
              <a:srgbClr val="376092"/>
            </a:solidFill>
            <a:latin typeface="Arial" pitchFamily="34" charset="0"/>
            <a:ea typeface="+mj-ea"/>
            <a:cs typeface="Arial" pitchFamily="34" charset="0"/>
          </a:endParaRP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C00000"/>
              </a:solidFill>
              <a:latin typeface="Arial" pitchFamily="34" charset="0"/>
              <a:ea typeface="+mj-ea"/>
              <a:cs typeface="Arial" pitchFamily="34" charset="0"/>
            </a:rPr>
            <a:t>2</a:t>
          </a:r>
          <a:r>
            <a:rPr lang="ru-RU" sz="1500" b="1" kern="1200" dirty="0" smtClean="0">
              <a:solidFill>
                <a:srgbClr val="C00000"/>
              </a:solidFill>
              <a:latin typeface="Arial" pitchFamily="34" charset="0"/>
              <a:ea typeface="+mj-ea"/>
              <a:cs typeface="Arial" pitchFamily="34" charset="0"/>
            </a:rPr>
            <a:t>1/01</a:t>
          </a:r>
          <a:endParaRPr lang="ru-RU" sz="1500" kern="1200" dirty="0">
            <a:solidFill>
              <a:srgbClr val="C00000"/>
            </a:solidFill>
          </a:endParaRPr>
        </a:p>
      </dsp:txBody>
      <dsp:txXfrm>
        <a:off x="265794" y="3036180"/>
        <a:ext cx="1787578" cy="1120504"/>
      </dsp:txXfrm>
    </dsp:sp>
    <dsp:sp modelId="{870B2C50-9111-445B-9164-E57B22746B47}">
      <dsp:nvSpPr>
        <dsp:cNvPr id="0" name=""/>
        <dsp:cNvSpPr/>
      </dsp:nvSpPr>
      <dsp:spPr>
        <a:xfrm>
          <a:off x="262061" y="1846300"/>
          <a:ext cx="1826162" cy="112972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за февраль</a:t>
          </a:r>
          <a:r>
            <a:rPr lang="en-US" sz="1500" b="1" kern="1200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 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по сроку</a:t>
          </a:r>
          <a:r>
            <a:rPr lang="en-US" sz="1500" b="1" kern="1200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          </a:t>
          </a: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 2</a:t>
          </a:r>
          <a:r>
            <a:rPr lang="en-US" sz="1500" b="1" kern="1200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5</a:t>
          </a: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.0</a:t>
          </a:r>
          <a:r>
            <a:rPr lang="en-US" sz="1500" b="1" kern="1200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3</a:t>
          </a: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 202</a:t>
          </a:r>
          <a:r>
            <a:rPr lang="en-US" sz="1500" b="1" kern="1200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4</a:t>
          </a: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ea typeface="+mj-ea"/>
              <a:cs typeface="Arial" pitchFamily="34" charset="0"/>
            </a:rPr>
            <a:t> </a:t>
          </a:r>
          <a:endParaRPr lang="en-US" sz="1500" b="1" kern="1200" dirty="0" smtClean="0">
            <a:solidFill>
              <a:srgbClr val="376092"/>
            </a:solidFill>
            <a:latin typeface="Arial" pitchFamily="34" charset="0"/>
            <a:ea typeface="+mj-ea"/>
            <a:cs typeface="Arial" pitchFamily="34" charset="0"/>
          </a:endParaRP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C00000"/>
              </a:solidFill>
              <a:latin typeface="Arial" pitchFamily="34" charset="0"/>
              <a:ea typeface="+mj-ea"/>
              <a:cs typeface="Arial" pitchFamily="34" charset="0"/>
            </a:rPr>
            <a:t>2</a:t>
          </a:r>
          <a:r>
            <a:rPr lang="ru-RU" sz="1500" b="1" kern="1200" dirty="0" smtClean="0">
              <a:solidFill>
                <a:srgbClr val="C00000"/>
              </a:solidFill>
              <a:latin typeface="Arial" pitchFamily="34" charset="0"/>
              <a:ea typeface="+mj-ea"/>
              <a:cs typeface="Arial" pitchFamily="34" charset="0"/>
            </a:rPr>
            <a:t>1/02</a:t>
          </a:r>
          <a:endParaRPr lang="ru-RU" sz="1500" kern="1200" dirty="0">
            <a:solidFill>
              <a:srgbClr val="C00000"/>
            </a:solidFill>
          </a:endParaRPr>
        </a:p>
      </dsp:txBody>
      <dsp:txXfrm>
        <a:off x="295149" y="1879388"/>
        <a:ext cx="1759986" cy="1063548"/>
      </dsp:txXfrm>
    </dsp:sp>
    <dsp:sp modelId="{542A3105-0C54-4036-9522-A0D71610ADF6}">
      <dsp:nvSpPr>
        <dsp:cNvPr id="0" name=""/>
        <dsp:cNvSpPr/>
      </dsp:nvSpPr>
      <dsp:spPr>
        <a:xfrm>
          <a:off x="262052" y="4131318"/>
          <a:ext cx="1826180" cy="1226356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500" b="1" i="0" u="none" strike="noStrike" kern="1200" cap="none" spc="0" normalizeH="0" baseline="0" noProof="0" dirty="0" smtClean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rPr>
            <a:t>за март </a:t>
          </a:r>
          <a:endParaRPr kumimoji="0" lang="en-US" sz="1500" b="1" i="0" u="none" strike="noStrike" kern="1200" cap="none" spc="0" normalizeH="0" baseline="0" noProof="0" dirty="0" smtClean="0">
            <a:ln>
              <a:noFill/>
            </a:ln>
            <a:solidFill>
              <a:srgbClr val="376092"/>
            </a:solidFill>
            <a:effectLst/>
            <a:uLnTx/>
            <a:uFillTx/>
            <a:latin typeface="Arial" pitchFamily="34" charset="0"/>
            <a:ea typeface="+mj-ea"/>
            <a:cs typeface="Arial" pitchFamily="34" charset="0"/>
          </a:endParaRP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500" b="1" i="0" u="none" strike="noStrike" kern="1200" cap="none" spc="0" normalizeH="0" baseline="0" noProof="0" dirty="0" smtClean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rPr>
            <a:t>по сроку 25.0</a:t>
          </a:r>
          <a:r>
            <a:rPr kumimoji="0" lang="en-US" sz="1500" b="1" i="0" u="none" strike="noStrike" kern="1200" cap="none" spc="0" normalizeH="0" baseline="0" noProof="0" dirty="0" smtClean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rPr>
            <a:t>4</a:t>
          </a:r>
          <a:r>
            <a:rPr kumimoji="0" lang="ru-RU" sz="1500" b="1" i="0" u="none" strike="noStrike" kern="1200" cap="none" spc="0" normalizeH="0" baseline="0" noProof="0" dirty="0" smtClean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rPr>
            <a:t>.202</a:t>
          </a:r>
          <a:r>
            <a:rPr kumimoji="0" lang="en-US" sz="1500" b="1" i="0" u="none" strike="noStrike" kern="1200" cap="none" spc="0" normalizeH="0" baseline="0" noProof="0" dirty="0" smtClean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rPr>
            <a:t>4 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15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rPr>
            <a:t>21/03</a:t>
          </a:r>
          <a:endParaRPr lang="ru-RU" sz="1500" kern="1200" dirty="0">
            <a:solidFill>
              <a:srgbClr val="C00000"/>
            </a:solidFill>
          </a:endParaRPr>
        </a:p>
      </dsp:txBody>
      <dsp:txXfrm>
        <a:off x="297971" y="4167237"/>
        <a:ext cx="1754342" cy="1154518"/>
      </dsp:txXfrm>
    </dsp:sp>
    <dsp:sp modelId="{9A58480D-652F-4CD3-A74F-2E63496B1414}">
      <dsp:nvSpPr>
        <dsp:cNvPr id="0" name=""/>
        <dsp:cNvSpPr/>
      </dsp:nvSpPr>
      <dsp:spPr>
        <a:xfrm>
          <a:off x="2361819" y="688838"/>
          <a:ext cx="2282702" cy="4822032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30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31</a:t>
          </a:r>
          <a:r>
            <a:rPr lang="ru-RU" sz="3000" b="1" kern="1200" dirty="0" smtClean="0">
              <a:latin typeface="Arial" pitchFamily="34" charset="0"/>
              <a:cs typeface="Arial" pitchFamily="34" charset="0"/>
            </a:rPr>
            <a:t> 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3000" b="1" kern="1200" dirty="0" smtClean="0">
              <a:latin typeface="Arial" pitchFamily="34" charset="0"/>
              <a:cs typeface="Arial" pitchFamily="34" charset="0"/>
            </a:rPr>
            <a:t>6 месяцев</a:t>
          </a:r>
          <a:endParaRPr lang="ru-RU" sz="3000" b="1" kern="1200" dirty="0">
            <a:latin typeface="Arial" pitchFamily="34" charset="0"/>
            <a:cs typeface="Arial" pitchFamily="34" charset="0"/>
          </a:endParaRPr>
        </a:p>
      </dsp:txBody>
      <dsp:txXfrm>
        <a:off x="2361819" y="688838"/>
        <a:ext cx="2282702" cy="1446609"/>
      </dsp:txXfrm>
    </dsp:sp>
    <dsp:sp modelId="{31EE71F1-3800-42B7-916B-F93A7346AE4D}">
      <dsp:nvSpPr>
        <dsp:cNvPr id="0" name=""/>
        <dsp:cNvSpPr/>
      </dsp:nvSpPr>
      <dsp:spPr>
        <a:xfrm>
          <a:off x="2531561" y="1842664"/>
          <a:ext cx="1918273" cy="1188198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за апрель</a:t>
          </a:r>
          <a:endParaRPr lang="en-US" sz="1500" b="1" kern="1200" dirty="0" smtClean="0">
            <a:solidFill>
              <a:srgbClr val="376092"/>
            </a:solidFill>
            <a:latin typeface="Arial" pitchFamily="34" charset="0"/>
            <a:cs typeface="Arial" pitchFamily="34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по сроку  2</a:t>
          </a:r>
          <a:r>
            <a:rPr lang="en-US" sz="1500" b="1" kern="1200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7</a:t>
          </a: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.0</a:t>
          </a:r>
          <a:r>
            <a:rPr lang="en-US" sz="1500" b="1" kern="1200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5</a:t>
          </a: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.202</a:t>
          </a:r>
          <a:r>
            <a:rPr lang="en-US" sz="1500" b="1" kern="1200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4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31</a:t>
          </a:r>
          <a:r>
            <a:rPr lang="ru-RU" sz="15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/01</a:t>
          </a:r>
          <a:endParaRPr lang="ru-RU" sz="1500" b="1" kern="1200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sp:txBody>
      <dsp:txXfrm>
        <a:off x="2566362" y="1877465"/>
        <a:ext cx="1848671" cy="1118596"/>
      </dsp:txXfrm>
    </dsp:sp>
    <dsp:sp modelId="{8D164D34-1466-4487-A8C5-A93164D42874}">
      <dsp:nvSpPr>
        <dsp:cNvPr id="0" name=""/>
        <dsp:cNvSpPr/>
      </dsp:nvSpPr>
      <dsp:spPr>
        <a:xfrm>
          <a:off x="2552653" y="3088969"/>
          <a:ext cx="1955125" cy="1164525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за май </a:t>
          </a:r>
          <a:endParaRPr lang="en-US" sz="1500" b="1" kern="1200" dirty="0" smtClean="0">
            <a:solidFill>
              <a:srgbClr val="376092"/>
            </a:solidFill>
            <a:latin typeface="Arial" pitchFamily="34" charset="0"/>
            <a:cs typeface="Arial" pitchFamily="34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по сроку 25.0</a:t>
          </a:r>
          <a:r>
            <a:rPr lang="en-US" sz="1500" b="1" kern="1200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6</a:t>
          </a: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.202</a:t>
          </a:r>
          <a:r>
            <a:rPr lang="en-US" sz="1500" b="1" kern="1200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4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31</a:t>
          </a:r>
          <a:r>
            <a:rPr lang="ru-RU" sz="15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/02</a:t>
          </a:r>
          <a:endParaRPr lang="ru-RU" sz="1500" b="1" kern="1200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sp:txBody>
      <dsp:txXfrm>
        <a:off x="2586761" y="3123077"/>
        <a:ext cx="1886909" cy="1096309"/>
      </dsp:txXfrm>
    </dsp:sp>
    <dsp:sp modelId="{0E0A5604-77A8-4595-984A-35BE5920CAAA}">
      <dsp:nvSpPr>
        <dsp:cNvPr id="0" name=""/>
        <dsp:cNvSpPr/>
      </dsp:nvSpPr>
      <dsp:spPr>
        <a:xfrm>
          <a:off x="2604972" y="4283832"/>
          <a:ext cx="1931531" cy="1106286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за июнь</a:t>
          </a:r>
          <a:endParaRPr lang="en-US" sz="1500" b="1" kern="1200" dirty="0" smtClean="0">
            <a:solidFill>
              <a:srgbClr val="376092"/>
            </a:solidFill>
            <a:latin typeface="Arial" pitchFamily="34" charset="0"/>
            <a:cs typeface="Arial" pitchFamily="34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 по сроку  25.</a:t>
          </a:r>
          <a:r>
            <a:rPr lang="en-US" sz="1500" b="1" kern="1200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07</a:t>
          </a: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.202</a:t>
          </a:r>
          <a:r>
            <a:rPr lang="en-US" sz="1500" b="1" kern="1200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4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5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31/03</a:t>
          </a:r>
          <a:r>
            <a:rPr lang="ru-RU" sz="1500" b="1" kern="1200" dirty="0" smtClean="0">
              <a:solidFill>
                <a:srgbClr val="376092"/>
              </a:solidFill>
              <a:latin typeface="Arial" pitchFamily="34" charset="0"/>
              <a:cs typeface="Arial" pitchFamily="34" charset="0"/>
            </a:rPr>
            <a:t> </a:t>
          </a:r>
          <a:endParaRPr lang="ru-RU" sz="1500" kern="1200" dirty="0">
            <a:solidFill>
              <a:srgbClr val="376092"/>
            </a:solidFill>
            <a:latin typeface="Arial" pitchFamily="34" charset="0"/>
            <a:cs typeface="Arial" pitchFamily="34" charset="0"/>
          </a:endParaRPr>
        </a:p>
      </dsp:txBody>
      <dsp:txXfrm>
        <a:off x="2637374" y="4316234"/>
        <a:ext cx="1866727" cy="1041482"/>
      </dsp:txXfrm>
    </dsp:sp>
    <dsp:sp modelId="{6C9CEEF7-A8B2-4BDD-BEBF-F7F82B6088B4}">
      <dsp:nvSpPr>
        <dsp:cNvPr id="0" name=""/>
        <dsp:cNvSpPr/>
      </dsp:nvSpPr>
      <dsp:spPr>
        <a:xfrm>
          <a:off x="4965218" y="735015"/>
          <a:ext cx="2282702" cy="476495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30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33</a:t>
          </a:r>
          <a:r>
            <a:rPr lang="ru-RU" sz="3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3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9 месяцев</a:t>
          </a:r>
          <a:endParaRPr lang="ru-RU" sz="3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965218" y="735015"/>
        <a:ext cx="2282702" cy="1429486"/>
      </dsp:txXfrm>
    </dsp:sp>
    <dsp:sp modelId="{9856719E-F7F9-4116-98D4-D5EDECAAE0ED}">
      <dsp:nvSpPr>
        <dsp:cNvPr id="0" name=""/>
        <dsp:cNvSpPr/>
      </dsp:nvSpPr>
      <dsp:spPr>
        <a:xfrm>
          <a:off x="5109234" y="1784079"/>
          <a:ext cx="1872199" cy="1301090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за июль</a:t>
          </a:r>
          <a:r>
            <a:rPr lang="en-US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endParaRPr lang="ru-RU" sz="1500" b="1" kern="1200" dirty="0" smtClean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по сроку 2</a:t>
          </a:r>
          <a:r>
            <a:rPr lang="en-US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6</a:t>
          </a:r>
          <a:r>
            <a:rPr lang="ru-RU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.</a:t>
          </a:r>
          <a:r>
            <a:rPr lang="en-US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08</a:t>
          </a:r>
          <a:r>
            <a:rPr lang="ru-RU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.202</a:t>
          </a:r>
          <a:r>
            <a:rPr lang="en-US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4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</a:t>
          </a:r>
          <a:r>
            <a:rPr lang="en-US" sz="15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</a:t>
          </a:r>
          <a:r>
            <a:rPr lang="ru-RU" sz="15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/01 </a:t>
          </a:r>
          <a:endParaRPr lang="ru-RU" sz="1500" b="1" kern="1200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sp:txBody>
      <dsp:txXfrm>
        <a:off x="5147342" y="1822187"/>
        <a:ext cx="1795983" cy="1224874"/>
      </dsp:txXfrm>
    </dsp:sp>
    <dsp:sp modelId="{FC083F85-7A81-41FA-A521-B060B258FC9F}">
      <dsp:nvSpPr>
        <dsp:cNvPr id="0" name=""/>
        <dsp:cNvSpPr/>
      </dsp:nvSpPr>
      <dsp:spPr>
        <a:xfrm>
          <a:off x="5109234" y="3108168"/>
          <a:ext cx="1878883" cy="1063865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за август</a:t>
          </a:r>
          <a:r>
            <a:rPr lang="en-US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по сроку 25.</a:t>
          </a:r>
          <a:r>
            <a:rPr lang="en-US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09</a:t>
          </a:r>
          <a:r>
            <a:rPr lang="ru-RU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.202</a:t>
          </a:r>
          <a:r>
            <a:rPr lang="en-US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4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33</a:t>
          </a:r>
          <a:r>
            <a:rPr lang="ru-RU" sz="15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/02</a:t>
          </a:r>
          <a:endParaRPr lang="ru-RU" sz="1500" b="1" kern="1200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sp:txBody>
      <dsp:txXfrm>
        <a:off x="5140394" y="3139328"/>
        <a:ext cx="1816563" cy="1001545"/>
      </dsp:txXfrm>
    </dsp:sp>
    <dsp:sp modelId="{36E826EA-0792-4470-8319-71C4AC47A138}">
      <dsp:nvSpPr>
        <dsp:cNvPr id="0" name=""/>
        <dsp:cNvSpPr/>
      </dsp:nvSpPr>
      <dsp:spPr>
        <a:xfrm>
          <a:off x="5105892" y="4185885"/>
          <a:ext cx="1878883" cy="113637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 smtClean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b="1" kern="1200" dirty="0" smtClean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за сентябрь</a:t>
          </a:r>
          <a:r>
            <a:rPr lang="en-US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по сроку 2</a:t>
          </a:r>
          <a:r>
            <a:rPr lang="en-US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5</a:t>
          </a:r>
          <a:r>
            <a:rPr lang="ru-RU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.</a:t>
          </a:r>
          <a:r>
            <a:rPr lang="en-US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10</a:t>
          </a:r>
          <a:r>
            <a:rPr lang="ru-RU" sz="15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.2024</a:t>
          </a:r>
          <a:endParaRPr lang="en-US" sz="1500" b="1" kern="1200" dirty="0" smtClean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33/03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kern="1200" dirty="0" smtClean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kern="1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5139175" y="4219168"/>
        <a:ext cx="1812317" cy="1069808"/>
      </dsp:txXfrm>
    </dsp:sp>
    <dsp:sp modelId="{1E0224AE-1E0A-4625-A667-AB83A9BA2EC8}">
      <dsp:nvSpPr>
        <dsp:cNvPr id="0" name=""/>
        <dsp:cNvSpPr/>
      </dsp:nvSpPr>
      <dsp:spPr>
        <a:xfrm>
          <a:off x="7366369" y="720098"/>
          <a:ext cx="2282702" cy="4680504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34 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год</a:t>
          </a:r>
          <a:endParaRPr lang="ru-RU" sz="28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7366369" y="720098"/>
        <a:ext cx="2282702" cy="14041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2" y="19"/>
            <a:ext cx="2945660" cy="493713"/>
          </a:xfrm>
          <a:prstGeom prst="rect">
            <a:avLst/>
          </a:prstGeom>
        </p:spPr>
        <p:txBody>
          <a:bodyPr vert="horz" lIns="91775" tIns="45889" rIns="91775" bIns="458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64" y="19"/>
            <a:ext cx="2945660" cy="493713"/>
          </a:xfrm>
          <a:prstGeom prst="rect">
            <a:avLst/>
          </a:prstGeom>
        </p:spPr>
        <p:txBody>
          <a:bodyPr vert="horz" lIns="91775" tIns="45889" rIns="91775" bIns="45889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08.02.2024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41363"/>
            <a:ext cx="5241925" cy="370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75" tIns="45889" rIns="91775" bIns="458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70" y="4690297"/>
            <a:ext cx="5438140" cy="4443413"/>
          </a:xfrm>
          <a:prstGeom prst="rect">
            <a:avLst/>
          </a:prstGeom>
        </p:spPr>
        <p:txBody>
          <a:bodyPr vert="horz" lIns="91775" tIns="45889" rIns="91775" bIns="458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2" y="9378857"/>
            <a:ext cx="2945660" cy="493713"/>
          </a:xfrm>
          <a:prstGeom prst="rect">
            <a:avLst/>
          </a:prstGeom>
        </p:spPr>
        <p:txBody>
          <a:bodyPr vert="horz" lIns="91775" tIns="45889" rIns="91775" bIns="458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64" y="9378857"/>
            <a:ext cx="2945660" cy="493713"/>
          </a:xfrm>
          <a:prstGeom prst="rect">
            <a:avLst/>
          </a:prstGeom>
        </p:spPr>
        <p:txBody>
          <a:bodyPr vert="horz" lIns="91775" tIns="45889" rIns="91775" bIns="45889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5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50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252" algn="l" defTabSz="104250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504" algn="l" defTabSz="104250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756" algn="l" defTabSz="104250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008" algn="l" defTabSz="104250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6259" algn="l" defTabSz="104250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7512" algn="l" defTabSz="104250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8764" algn="l" defTabSz="104250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0015" algn="l" defTabSz="104250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6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3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7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8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0503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252" indent="0">
              <a:buNone/>
              <a:defRPr sz="3200"/>
            </a:lvl2pPr>
            <a:lvl3pPr marL="1042504" indent="0">
              <a:buNone/>
              <a:defRPr sz="2700"/>
            </a:lvl3pPr>
            <a:lvl4pPr marL="1563756" indent="0">
              <a:buNone/>
              <a:defRPr sz="2300"/>
            </a:lvl4pPr>
            <a:lvl5pPr marL="2085008" indent="0">
              <a:buNone/>
              <a:defRPr sz="2300"/>
            </a:lvl5pPr>
            <a:lvl6pPr marL="2606259" indent="0">
              <a:buNone/>
              <a:defRPr sz="2300"/>
            </a:lvl6pPr>
            <a:lvl7pPr marL="3127512" indent="0">
              <a:buNone/>
              <a:defRPr sz="2300"/>
            </a:lvl7pPr>
            <a:lvl8pPr marL="3648764" indent="0">
              <a:buNone/>
              <a:defRPr sz="2300"/>
            </a:lvl8pPr>
            <a:lvl9pPr marL="4170015" indent="0">
              <a:buNone/>
              <a:defRPr sz="23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252" indent="0">
              <a:buNone/>
              <a:defRPr sz="1400"/>
            </a:lvl2pPr>
            <a:lvl3pPr marL="1042504" indent="0">
              <a:buNone/>
              <a:defRPr sz="1100"/>
            </a:lvl3pPr>
            <a:lvl4pPr marL="1563756" indent="0">
              <a:buNone/>
              <a:defRPr sz="1000"/>
            </a:lvl4pPr>
            <a:lvl5pPr marL="2085008" indent="0">
              <a:buNone/>
              <a:defRPr sz="1000"/>
            </a:lvl5pPr>
            <a:lvl6pPr marL="2606259" indent="0">
              <a:buNone/>
              <a:defRPr sz="1000"/>
            </a:lvl6pPr>
            <a:lvl7pPr marL="3127512" indent="0">
              <a:buNone/>
              <a:defRPr sz="1000"/>
            </a:lvl7pPr>
            <a:lvl8pPr marL="3648764" indent="0">
              <a:buNone/>
              <a:defRPr sz="1000"/>
            </a:lvl8pPr>
            <a:lvl9pPr marL="4170015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3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185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21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90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9" y="1771653"/>
            <a:ext cx="8561139" cy="5324475"/>
          </a:xfrm>
        </p:spPr>
        <p:txBody>
          <a:bodyPr/>
          <a:lstStyle>
            <a:lvl1pPr marL="363346" indent="0">
              <a:buFontTx/>
              <a:buNone/>
              <a:defRPr b="1">
                <a:latin typeface="+mj-lt"/>
              </a:defRPr>
            </a:lvl1pPr>
            <a:lvl2pPr marL="360171" indent="3175">
              <a:defRPr>
                <a:latin typeface="+mj-lt"/>
              </a:defRPr>
            </a:lvl2pPr>
            <a:lvl3pPr marL="628317" indent="-260212">
              <a:tabLst/>
              <a:defRPr>
                <a:latin typeface="+mj-lt"/>
              </a:defRPr>
            </a:lvl3pPr>
            <a:lvl4pPr marL="0" indent="360171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2"/>
            <a:ext cx="1080120" cy="415498"/>
          </a:xfrm>
          <a:prstGeom prst="rect">
            <a:avLst/>
          </a:prstGeom>
          <a:noFill/>
        </p:spPr>
        <p:txBody>
          <a:bodyPr wrap="square" lIns="91392" tIns="45696" rIns="91392" bIns="45696" rtlCol="0">
            <a:no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5"/>
            <a:ext cx="8580438" cy="1219199"/>
          </a:xfrm>
        </p:spPr>
        <p:txBody>
          <a:bodyPr/>
          <a:lstStyle>
            <a:lvl1pPr marL="0" marR="0" indent="0" defTabSz="104250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50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16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9" y="1771653"/>
            <a:ext cx="8561139" cy="5324475"/>
          </a:xfrm>
        </p:spPr>
        <p:txBody>
          <a:bodyPr/>
          <a:lstStyle>
            <a:lvl1pPr marL="363346" indent="0">
              <a:buFontTx/>
              <a:buNone/>
              <a:defRPr b="1">
                <a:latin typeface="+mj-lt"/>
              </a:defRPr>
            </a:lvl1pPr>
            <a:lvl2pPr marL="363346" indent="0">
              <a:defRPr>
                <a:latin typeface="+mj-lt"/>
              </a:defRPr>
            </a:lvl2pPr>
            <a:lvl3pPr marL="628317" indent="-260212">
              <a:defRPr>
                <a:latin typeface="+mj-lt"/>
              </a:defRPr>
            </a:lvl3pPr>
            <a:lvl4pPr marL="0" indent="360171">
              <a:defRPr>
                <a:latin typeface="+mj-lt"/>
              </a:defRPr>
            </a:lvl4pPr>
            <a:lvl5pPr marL="143434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55"/>
            <a:ext cx="8581268" cy="1219199"/>
          </a:xfrm>
        </p:spPr>
        <p:txBody>
          <a:bodyPr/>
          <a:lstStyle>
            <a:lvl1pPr marL="0" marR="0" indent="0" defTabSz="104250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50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027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9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9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25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50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37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0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2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75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87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0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21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9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61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25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8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252" indent="0">
              <a:buNone/>
              <a:defRPr sz="2300" b="1"/>
            </a:lvl2pPr>
            <a:lvl3pPr marL="1042504" indent="0">
              <a:buNone/>
              <a:defRPr sz="2100" b="1"/>
            </a:lvl3pPr>
            <a:lvl4pPr marL="1563756" indent="0">
              <a:buNone/>
              <a:defRPr sz="1800" b="1"/>
            </a:lvl4pPr>
            <a:lvl5pPr marL="2085008" indent="0">
              <a:buNone/>
              <a:defRPr sz="1800" b="1"/>
            </a:lvl5pPr>
            <a:lvl6pPr marL="2606259" indent="0">
              <a:buNone/>
              <a:defRPr sz="1800" b="1"/>
            </a:lvl6pPr>
            <a:lvl7pPr marL="3127512" indent="0">
              <a:buNone/>
              <a:defRPr sz="1800" b="1"/>
            </a:lvl7pPr>
            <a:lvl8pPr marL="3648764" indent="0">
              <a:buNone/>
              <a:defRPr sz="1800" b="1"/>
            </a:lvl8pPr>
            <a:lvl9pPr marL="4170015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8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4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252" indent="0">
              <a:buNone/>
              <a:defRPr sz="2300" b="1"/>
            </a:lvl2pPr>
            <a:lvl3pPr marL="1042504" indent="0">
              <a:buNone/>
              <a:defRPr sz="2100" b="1"/>
            </a:lvl3pPr>
            <a:lvl4pPr marL="1563756" indent="0">
              <a:buNone/>
              <a:defRPr sz="1800" b="1"/>
            </a:lvl4pPr>
            <a:lvl5pPr marL="2085008" indent="0">
              <a:buNone/>
              <a:defRPr sz="1800" b="1"/>
            </a:lvl5pPr>
            <a:lvl6pPr marL="2606259" indent="0">
              <a:buNone/>
              <a:defRPr sz="1800" b="1"/>
            </a:lvl6pPr>
            <a:lvl7pPr marL="3127512" indent="0">
              <a:buNone/>
              <a:defRPr sz="1800" b="1"/>
            </a:lvl7pPr>
            <a:lvl8pPr marL="3648764" indent="0">
              <a:buNone/>
              <a:defRPr sz="1800" b="1"/>
            </a:lvl8pPr>
            <a:lvl9pPr marL="4170015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4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66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9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17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251" tIns="52125" rIns="104251" bIns="52125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9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4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4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252" indent="0">
              <a:buNone/>
              <a:defRPr sz="1400"/>
            </a:lvl2pPr>
            <a:lvl3pPr marL="1042504" indent="0">
              <a:buNone/>
              <a:defRPr sz="1100"/>
            </a:lvl3pPr>
            <a:lvl4pPr marL="1563756" indent="0">
              <a:buNone/>
              <a:defRPr sz="1000"/>
            </a:lvl4pPr>
            <a:lvl5pPr marL="2085008" indent="0">
              <a:buNone/>
              <a:defRPr sz="1000"/>
            </a:lvl5pPr>
            <a:lvl6pPr marL="2606259" indent="0">
              <a:buNone/>
              <a:defRPr sz="1000"/>
            </a:lvl6pPr>
            <a:lvl7pPr marL="3127512" indent="0">
              <a:buNone/>
              <a:defRPr sz="1000"/>
            </a:lvl7pPr>
            <a:lvl8pPr marL="3648764" indent="0">
              <a:buNone/>
              <a:defRPr sz="1000"/>
            </a:lvl8pPr>
            <a:lvl9pPr marL="4170015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78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5" y="540274"/>
            <a:ext cx="8588251" cy="1224136"/>
          </a:xfrm>
          <a:prstGeom prst="rect">
            <a:avLst/>
          </a:prstGeom>
        </p:spPr>
        <p:txBody>
          <a:bodyPr vert="horz" lIns="104251" tIns="52125" rIns="104251" bIns="52125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5" y="1764295"/>
            <a:ext cx="8588251" cy="5331830"/>
          </a:xfrm>
          <a:prstGeom prst="rect">
            <a:avLst/>
          </a:prstGeom>
        </p:spPr>
        <p:txBody>
          <a:bodyPr vert="horz" lIns="104251" tIns="52125" rIns="104251" bIns="52125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5"/>
            <a:ext cx="2495127" cy="402567"/>
          </a:xfrm>
          <a:prstGeom prst="rect">
            <a:avLst/>
          </a:prstGeom>
        </p:spPr>
        <p:txBody>
          <a:bodyPr vert="horz" lIns="104251" tIns="52125" rIns="104251" bIns="521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75"/>
            <a:ext cx="3386243" cy="402567"/>
          </a:xfrm>
          <a:prstGeom prst="rect">
            <a:avLst/>
          </a:prstGeom>
        </p:spPr>
        <p:txBody>
          <a:bodyPr vert="horz" lIns="104251" tIns="52125" rIns="104251" bIns="521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3" y="6660951"/>
            <a:ext cx="724718" cy="696626"/>
          </a:xfrm>
          <a:prstGeom prst="rect">
            <a:avLst/>
          </a:prstGeom>
        </p:spPr>
        <p:txBody>
          <a:bodyPr vert="horz" lIns="104251" tIns="52125" rIns="104251" bIns="52125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93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l" defTabSz="1042504" rtl="0" eaLnBrk="1" latinLnBrk="0" hangingPunct="1">
        <a:lnSpc>
          <a:spcPts val="5197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346" indent="0" algn="l" defTabSz="1042504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346" indent="0" algn="l" defTabSz="1042504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412" indent="-260212" algn="l" defTabSz="1042504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171" algn="just" defTabSz="1042504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4340" indent="0" algn="l" defTabSz="1042504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6886" indent="-260626" algn="l" defTabSz="104250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137" indent="-260626" algn="l" defTabSz="104250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9390" indent="-260626" algn="l" defTabSz="104250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0642" indent="-260626" algn="l" defTabSz="104250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50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252" algn="l" defTabSz="104250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504" algn="l" defTabSz="104250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756" algn="l" defTabSz="104250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008" algn="l" defTabSz="104250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259" algn="l" defTabSz="104250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7512" algn="l" defTabSz="104250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8764" algn="l" defTabSz="104250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015" algn="l" defTabSz="104250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6180" y="324247"/>
            <a:ext cx="9433048" cy="93610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775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Периоды в уведомлениях по СВ в 2024 году</a:t>
            </a:r>
          </a:p>
        </p:txBody>
      </p: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1669173834"/>
              </p:ext>
            </p:extLst>
          </p:nvPr>
        </p:nvGraphicFramePr>
        <p:xfrm>
          <a:off x="666180" y="964047"/>
          <a:ext cx="9649072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8" name="Прямая соединительная линия 27"/>
          <p:cNvCxnSpPr/>
          <p:nvPr/>
        </p:nvCxnSpPr>
        <p:spPr>
          <a:xfrm>
            <a:off x="747928" y="5312488"/>
            <a:ext cx="2006484" cy="126526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747928" y="5364807"/>
            <a:ext cx="2006484" cy="121294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Стрелка вниз 31"/>
          <p:cNvSpPr/>
          <p:nvPr/>
        </p:nvSpPr>
        <p:spPr>
          <a:xfrm>
            <a:off x="1714002" y="6472187"/>
            <a:ext cx="297655" cy="392669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1170236" y="6837596"/>
            <a:ext cx="1423298" cy="39941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РСВ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3229739" y="5376355"/>
            <a:ext cx="1944216" cy="120444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3258468" y="5364807"/>
            <a:ext cx="2052228" cy="122754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трелка вниз 42"/>
          <p:cNvSpPr/>
          <p:nvPr/>
        </p:nvSpPr>
        <p:spPr>
          <a:xfrm>
            <a:off x="4098985" y="6471440"/>
            <a:ext cx="288032" cy="392669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3798528" y="6864856"/>
            <a:ext cx="1152128" cy="33615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РСВ</a:t>
            </a: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5631396" y="5393350"/>
            <a:ext cx="2160240" cy="122754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5631396" y="5364807"/>
            <a:ext cx="2163576" cy="12846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Стрелка вниз 50"/>
          <p:cNvSpPr/>
          <p:nvPr/>
        </p:nvSpPr>
        <p:spPr>
          <a:xfrm>
            <a:off x="6570836" y="6372919"/>
            <a:ext cx="288032" cy="464677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6210796" y="6837596"/>
            <a:ext cx="1224136" cy="39941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РСВ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8208673" y="2844526"/>
            <a:ext cx="1939257" cy="112911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 октябрь 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 сроку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25.11.2024</a:t>
            </a:r>
          </a:p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34/01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220993" y="3952379"/>
            <a:ext cx="1944216" cy="115212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 ноябрь по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сроку 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25.12.2024 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34/02</a:t>
            </a:r>
          </a:p>
          <a:p>
            <a:pPr algn="ctr"/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03714" y="5144351"/>
            <a:ext cx="1944216" cy="110801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rgbClr val="376092"/>
                </a:solidFill>
                <a:latin typeface="Arial" pitchFamily="34" charset="0"/>
                <a:cs typeface="Arial" pitchFamily="34" charset="0"/>
              </a:rPr>
              <a:t>за декабрь</a:t>
            </a:r>
          </a:p>
          <a:p>
            <a:pPr algn="ctr"/>
            <a:r>
              <a:rPr lang="ru-RU" sz="1500" b="1" dirty="0" smtClean="0">
                <a:solidFill>
                  <a:srgbClr val="376092"/>
                </a:solidFill>
                <a:latin typeface="Arial" pitchFamily="34" charset="0"/>
                <a:cs typeface="Arial" pitchFamily="34" charset="0"/>
              </a:rPr>
              <a:t>по сроку 27.01.2025</a:t>
            </a:r>
          </a:p>
          <a:p>
            <a:pPr algn="ctr"/>
            <a:r>
              <a:rPr lang="ru-RU" sz="15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34/03 </a:t>
            </a:r>
            <a:endParaRPr lang="ru-RU" sz="15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V="1">
            <a:off x="8081336" y="5453115"/>
            <a:ext cx="2017892" cy="115623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8083004" y="5426008"/>
            <a:ext cx="2160240" cy="122754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трелка вниз 21"/>
          <p:cNvSpPr/>
          <p:nvPr/>
        </p:nvSpPr>
        <p:spPr>
          <a:xfrm flipH="1">
            <a:off x="9001106" y="6472187"/>
            <a:ext cx="252028" cy="416229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8659068" y="6864856"/>
            <a:ext cx="1008112" cy="37215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РСВ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7928" y="1044327"/>
            <a:ext cx="9404961" cy="57606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1800" b="1" noProof="0" dirty="0" smtClean="0">
                <a:latin typeface="Arial" pitchFamily="34" charset="0"/>
                <a:ea typeface="+mj-ea"/>
                <a:cs typeface="Arial" pitchFamily="34" charset="0"/>
              </a:rPr>
              <a:t>Срок уплаты </a:t>
            </a:r>
            <a:r>
              <a:rPr lang="ru-RU" sz="1800" b="1" dirty="0">
                <a:latin typeface="Arial" pitchFamily="34" charset="0"/>
                <a:ea typeface="+mj-ea"/>
                <a:cs typeface="Arial" pitchFamily="34" charset="0"/>
              </a:rPr>
              <a:t>– </a:t>
            </a:r>
            <a:r>
              <a:rPr lang="ru-RU" sz="1800" b="1" dirty="0" smtClean="0">
                <a:latin typeface="Arial" pitchFamily="34" charset="0"/>
                <a:ea typeface="+mj-ea"/>
                <a:cs typeface="Arial" pitchFamily="34" charset="0"/>
              </a:rPr>
              <a:t>не </a:t>
            </a:r>
            <a:r>
              <a:rPr lang="ru-RU" sz="1800" b="1" dirty="0">
                <a:latin typeface="Arial" pitchFamily="34" charset="0"/>
                <a:ea typeface="+mj-ea"/>
                <a:cs typeface="Arial" pitchFamily="34" charset="0"/>
              </a:rPr>
              <a:t>позднее 28-го числа следующего календарного </a:t>
            </a:r>
            <a:r>
              <a:rPr lang="ru-RU" sz="1800" b="1" dirty="0" smtClean="0">
                <a:latin typeface="Arial" pitchFamily="34" charset="0"/>
                <a:ea typeface="+mj-ea"/>
                <a:cs typeface="Arial" pitchFamily="34" charset="0"/>
              </a:rPr>
              <a:t>месяца</a:t>
            </a:r>
            <a:endParaRPr lang="ru-RU" sz="18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352380"/>
      </p:ext>
    </p:extLst>
  </p:cSld>
  <p:clrMapOvr>
    <a:masterClrMapping/>
  </p:clrMapOvr>
</p:sld>
</file>

<file path=ppt/theme/theme1.xml><?xml version="1.0" encoding="utf-8"?>
<a:theme xmlns:a="http://schemas.openxmlformats.org/drawingml/2006/main" name="1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41210</TotalTime>
  <Words>152</Words>
  <Application>Microsoft Office PowerPoint</Application>
  <PresentationFormat>Произвольный</PresentationFormat>
  <Paragraphs>58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1_Present_FNS2012_A4</vt:lpstr>
      <vt:lpstr>Презентация PowerPoint</vt:lpstr>
    </vt:vector>
  </TitlesOfParts>
  <Company>Kraftway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Демина Нина Германовна</cp:lastModifiedBy>
  <cp:revision>3026</cp:revision>
  <cp:lastPrinted>2024-02-02T02:06:45Z</cp:lastPrinted>
  <dcterms:created xsi:type="dcterms:W3CDTF">2013-04-18T07:19:29Z</dcterms:created>
  <dcterms:modified xsi:type="dcterms:W3CDTF">2024-02-08T07:11:31Z</dcterms:modified>
</cp:coreProperties>
</file>